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handoutMasterIdLst>
    <p:handoutMasterId r:id="rId9"/>
  </p:handoutMasterIdLst>
  <p:sldIdLst>
    <p:sldId id="258" r:id="rId2"/>
    <p:sldId id="259" r:id="rId3"/>
    <p:sldId id="260" r:id="rId4"/>
    <p:sldId id="261" r:id="rId5"/>
    <p:sldId id="262" r:id="rId6"/>
    <p:sldId id="256" r:id="rId7"/>
    <p:sldId id="257" r:id="rId8"/>
  </p:sldIdLst>
  <p:sldSz cx="12192000" cy="6858000"/>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ene Olling" initials="RO" lastIdx="1" clrIdx="0">
    <p:extLst>
      <p:ext uri="{19B8F6BF-5375-455C-9EA6-DF929625EA0E}">
        <p15:presenceInfo xmlns:p15="http://schemas.microsoft.com/office/powerpoint/2012/main" userId="Rene Olling"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CDFFCD"/>
    <a:srgbClr val="D9ECFF"/>
    <a:srgbClr val="FFD5D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21" autoAdjust="0"/>
    <p:restoredTop sz="94660"/>
  </p:normalViewPr>
  <p:slideViewPr>
    <p:cSldViewPr snapToGrid="0">
      <p:cViewPr varScale="1">
        <p:scale>
          <a:sx n="65" d="100"/>
          <a:sy n="65" d="100"/>
        </p:scale>
        <p:origin x="720" y="78"/>
      </p:cViewPr>
      <p:guideLst/>
    </p:cSldViewPr>
  </p:slideViewPr>
  <p:notesTextViewPr>
    <p:cViewPr>
      <p:scale>
        <a:sx n="1" d="1"/>
        <a:sy n="1" d="1"/>
      </p:scale>
      <p:origin x="0" y="0"/>
    </p:cViewPr>
  </p:notesTextViewPr>
  <p:notesViewPr>
    <p:cSldViewPr snapToGrid="0">
      <p:cViewPr varScale="1">
        <p:scale>
          <a:sx n="50" d="100"/>
          <a:sy n="50" d="100"/>
        </p:scale>
        <p:origin x="2712" y="5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handoutMaster" Target="handoutMasters/handoutMaster1.xml"/><Relationship Id="rId14"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a:extLst>
              <a:ext uri="{FF2B5EF4-FFF2-40B4-BE49-F238E27FC236}">
                <a16:creationId xmlns:a16="http://schemas.microsoft.com/office/drawing/2014/main" id="{399D4498-3ABE-429D-95A8-E4F5F9CB6E6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a:extLst>
              <a:ext uri="{FF2B5EF4-FFF2-40B4-BE49-F238E27FC236}">
                <a16:creationId xmlns:a16="http://schemas.microsoft.com/office/drawing/2014/main" id="{9B68F43D-EA94-408B-9857-FA8FB3B4F58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AB3BF45-9719-472C-A032-B372B239EAFA}" type="datetimeFigureOut">
              <a:rPr lang="nl-NL" smtClean="0"/>
              <a:t>22-11-2019</a:t>
            </a:fld>
            <a:endParaRPr lang="nl-NL"/>
          </a:p>
        </p:txBody>
      </p:sp>
      <p:sp>
        <p:nvSpPr>
          <p:cNvPr id="4" name="Tijdelijke aanduiding voor voettekst 3">
            <a:extLst>
              <a:ext uri="{FF2B5EF4-FFF2-40B4-BE49-F238E27FC236}">
                <a16:creationId xmlns:a16="http://schemas.microsoft.com/office/drawing/2014/main" id="{723BC475-EF71-44DA-BB21-83758F02B22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5" name="Tijdelijke aanduiding voor dianummer 4">
            <a:extLst>
              <a:ext uri="{FF2B5EF4-FFF2-40B4-BE49-F238E27FC236}">
                <a16:creationId xmlns:a16="http://schemas.microsoft.com/office/drawing/2014/main" id="{25EBEAF5-57F9-40D5-A8A3-0B6F2E8AA6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189625D-E5CB-4A91-B5C3-AF832F8B64BD}" type="slidenum">
              <a:rPr lang="nl-NL" smtClean="0"/>
              <a:t>‹nr.›</a:t>
            </a:fld>
            <a:endParaRPr lang="nl-NL"/>
          </a:p>
        </p:txBody>
      </p:sp>
    </p:spTree>
    <p:extLst>
      <p:ext uri="{BB962C8B-B14F-4D97-AF65-F5344CB8AC3E}">
        <p14:creationId xmlns:p14="http://schemas.microsoft.com/office/powerpoint/2010/main" val="745868456"/>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dia">
    <p:spTree>
      <p:nvGrpSpPr>
        <p:cNvPr id="1" name=""/>
        <p:cNvGrpSpPr/>
        <p:nvPr/>
      </p:nvGrpSpPr>
      <p:grpSpPr>
        <a:xfrm>
          <a:off x="0" y="0"/>
          <a:ext cx="0" cy="0"/>
          <a:chOff x="0" y="0"/>
          <a:chExt cx="0" cy="0"/>
        </a:xfrm>
      </p:grpSpPr>
      <p:sp>
        <p:nvSpPr>
          <p:cNvPr id="4" name="Tijdelijke aanduiding voor datum 3">
            <a:extLst>
              <a:ext uri="{FF2B5EF4-FFF2-40B4-BE49-F238E27FC236}">
                <a16:creationId xmlns:a16="http://schemas.microsoft.com/office/drawing/2014/main" id="{47D48157-40BA-4FDC-B6DF-4E22A43051FB}"/>
              </a:ext>
            </a:extLst>
          </p:cNvPr>
          <p:cNvSpPr>
            <a:spLocks noGrp="1"/>
          </p:cNvSpPr>
          <p:nvPr>
            <p:ph type="dt" sz="half" idx="10"/>
          </p:nvPr>
        </p:nvSpPr>
        <p:spPr>
          <a:xfrm>
            <a:off x="838200" y="6356350"/>
            <a:ext cx="2743200" cy="365125"/>
          </a:xfrm>
          <a:prstGeom prst="rect">
            <a:avLst/>
          </a:prstGeom>
        </p:spPr>
        <p:txBody>
          <a:bodyPr/>
          <a:lstStyle/>
          <a:p>
            <a:fld id="{82E48B05-5FB3-40B6-AA3B-DCE87C50AB1B}" type="datetimeFigureOut">
              <a:rPr lang="nl-NL" smtClean="0"/>
              <a:t>22-11-2019</a:t>
            </a:fld>
            <a:endParaRPr lang="nl-NL"/>
          </a:p>
        </p:txBody>
      </p:sp>
    </p:spTree>
    <p:extLst>
      <p:ext uri="{BB962C8B-B14F-4D97-AF65-F5344CB8AC3E}">
        <p14:creationId xmlns:p14="http://schemas.microsoft.com/office/powerpoint/2010/main" val="18395647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Tree>
    <p:extLst>
      <p:ext uri="{BB962C8B-B14F-4D97-AF65-F5344CB8AC3E}">
        <p14:creationId xmlns:p14="http://schemas.microsoft.com/office/powerpoint/2010/main" val="62205209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68006311"/>
      </p:ext>
    </p:extLst>
  </p:cSld>
  <p:clrMap bg1="lt1" tx1="dk1" bg2="lt2" tx2="dk2" accent1="accent1" accent2="accent2" accent3="accent3" accent4="accent4" accent5="accent5" accent6="accent6" hlink="hlink" folHlink="folHlink"/>
  <p:sldLayoutIdLst>
    <p:sldLayoutId id="2147483649" r:id="rId1"/>
    <p:sldLayoutId id="2147483655" r:id="rId2"/>
  </p:sldLayoutIdLst>
  <p:txStyles>
    <p:title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11.png"/><Relationship Id="rId17" Type="http://schemas.openxmlformats.org/officeDocument/2006/relationships/image" Target="../media/image16.svg"/><Relationship Id="rId2" Type="http://schemas.openxmlformats.org/officeDocument/2006/relationships/image" Target="../media/image1.png"/><Relationship Id="rId16"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5" Type="http://schemas.openxmlformats.org/officeDocument/2006/relationships/image" Target="../media/image14.jp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image" Target="../media/image13.jpg"/></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0.svg"/><Relationship Id="rId18" Type="http://schemas.openxmlformats.org/officeDocument/2006/relationships/image" Target="../media/image19.jp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9.png"/><Relationship Id="rId17" Type="http://schemas.openxmlformats.org/officeDocument/2006/relationships/image" Target="../media/image18.svg"/><Relationship Id="rId2" Type="http://schemas.openxmlformats.org/officeDocument/2006/relationships/image" Target="../media/image1.png"/><Relationship Id="rId16"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16.svg"/><Relationship Id="rId5" Type="http://schemas.openxmlformats.org/officeDocument/2006/relationships/image" Target="../media/image4.svg"/><Relationship Id="rId15" Type="http://schemas.openxmlformats.org/officeDocument/2006/relationships/image" Target="../media/image12.svg"/><Relationship Id="rId10" Type="http://schemas.openxmlformats.org/officeDocument/2006/relationships/image" Target="../media/image15.png"/><Relationship Id="rId19" Type="http://schemas.openxmlformats.org/officeDocument/2006/relationships/image" Target="../media/image20.jp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image" Target="../media/image11.png"/></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0.svg"/><Relationship Id="rId18" Type="http://schemas.openxmlformats.org/officeDocument/2006/relationships/image" Target="../media/image21.jp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9.png"/><Relationship Id="rId17" Type="http://schemas.openxmlformats.org/officeDocument/2006/relationships/image" Target="../media/image18.svg"/><Relationship Id="rId2" Type="http://schemas.openxmlformats.org/officeDocument/2006/relationships/image" Target="../media/image1.png"/><Relationship Id="rId16"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16.svg"/><Relationship Id="rId5" Type="http://schemas.openxmlformats.org/officeDocument/2006/relationships/image" Target="../media/image4.svg"/><Relationship Id="rId15" Type="http://schemas.openxmlformats.org/officeDocument/2006/relationships/image" Target="../media/image12.svg"/><Relationship Id="rId10" Type="http://schemas.openxmlformats.org/officeDocument/2006/relationships/image" Target="../media/image15.png"/><Relationship Id="rId19" Type="http://schemas.openxmlformats.org/officeDocument/2006/relationships/image" Target="../media/image22.jp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image" Target="../media/image11.png"/></Relationships>
</file>

<file path=ppt/slides/_rels/slide4.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11.png"/><Relationship Id="rId17" Type="http://schemas.openxmlformats.org/officeDocument/2006/relationships/image" Target="../media/image24.jpg"/><Relationship Id="rId2" Type="http://schemas.openxmlformats.org/officeDocument/2006/relationships/image" Target="../media/image1.png"/><Relationship Id="rId16" Type="http://schemas.openxmlformats.org/officeDocument/2006/relationships/image" Target="../media/image23.jpg"/><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5" Type="http://schemas.openxmlformats.org/officeDocument/2006/relationships/image" Target="../media/image16.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image" Target="../media/image1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ndertitel 2">
            <a:extLst>
              <a:ext uri="{FF2B5EF4-FFF2-40B4-BE49-F238E27FC236}">
                <a16:creationId xmlns:a16="http://schemas.microsoft.com/office/drawing/2014/main" id="{09FD1D88-776A-4EF1-BEC1-D8A9E8172A4C}"/>
              </a:ext>
            </a:extLst>
          </p:cNvPr>
          <p:cNvSpPr txBox="1">
            <a:spLocks/>
          </p:cNvSpPr>
          <p:nvPr/>
        </p:nvSpPr>
        <p:spPr>
          <a:xfrm>
            <a:off x="491610" y="903085"/>
            <a:ext cx="3752429" cy="3578979"/>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Font typeface="Arial" panose="020B0604020202020204" pitchFamily="34" charset="0"/>
              <a:buNone/>
            </a:pPr>
            <a:r>
              <a:rPr lang="nl-NL" sz="1200" dirty="0">
                <a:ea typeface="Open Sans" panose="020B0606030504020204" pitchFamily="34" charset="0"/>
                <a:cs typeface="Open Sans" panose="020B0606030504020204" pitchFamily="34" charset="0"/>
              </a:rPr>
              <a:t>Na en moeilijke periode af te hebben gesloten willen Twan en Caroline iets moois in hun leven: Trouwen!. Twan is wantrouwend over de gemeente en is erg alert als het gaat over het uitgeven van zijn persoonsgegeven en het inloggen met </a:t>
            </a:r>
            <a:r>
              <a:rPr lang="nl-NL" sz="1200" dirty="0" err="1">
                <a:ea typeface="Open Sans" panose="020B0606030504020204" pitchFamily="34" charset="0"/>
                <a:cs typeface="Open Sans" panose="020B0606030504020204" pitchFamily="34" charset="0"/>
              </a:rPr>
              <a:t>DigiD</a:t>
            </a:r>
            <a:r>
              <a:rPr lang="nl-NL" sz="1200" dirty="0">
                <a:ea typeface="Open Sans" panose="020B0606030504020204" pitchFamily="34" charset="0"/>
                <a:cs typeface="Open Sans" panose="020B0606030504020204" pitchFamily="34" charset="0"/>
              </a:rPr>
              <a:t>. </a:t>
            </a:r>
            <a:r>
              <a:rPr lang="nl-NL" sz="1200" dirty="0" err="1">
                <a:ea typeface="Open Sans" panose="020B0606030504020204" pitchFamily="34" charset="0"/>
                <a:cs typeface="Open Sans" panose="020B0606030504020204" pitchFamily="34" charset="0"/>
              </a:rPr>
              <a:t>Car</a:t>
            </a:r>
            <a:r>
              <a:rPr lang="nl-NL" sz="1200" dirty="0">
                <a:ea typeface="Open Sans" panose="020B0606030504020204" pitchFamily="34" charset="0"/>
                <a:cs typeface="Open Sans" panose="020B0606030504020204" pitchFamily="34" charset="0"/>
              </a:rPr>
              <a:t> heeft dat minder.</a:t>
            </a:r>
          </a:p>
          <a:p>
            <a:pPr marL="0" indent="0">
              <a:lnSpc>
                <a:spcPct val="150000"/>
              </a:lnSpc>
              <a:buFont typeface="Arial" panose="020B0604020202020204" pitchFamily="34" charset="0"/>
              <a:buNone/>
            </a:pPr>
            <a:r>
              <a:rPr lang="nl-NL" sz="1200" dirty="0">
                <a:ea typeface="Open Sans" panose="020B0606030504020204" pitchFamily="34" charset="0"/>
                <a:cs typeface="Open Sans" panose="020B0606030504020204" pitchFamily="34" charset="0"/>
              </a:rPr>
              <a:t>Ze vinden de stad waarin zij wonen helemaal niet zo mooi, en zijn daarom op zoek naar een locatie daarbuiten. Als de </a:t>
            </a:r>
            <a:r>
              <a:rPr lang="nl-NL" sz="1200" dirty="0" err="1">
                <a:ea typeface="Open Sans" panose="020B0606030504020204" pitchFamily="34" charset="0"/>
                <a:cs typeface="Open Sans" panose="020B0606030504020204" pitchFamily="34" charset="0"/>
              </a:rPr>
              <a:t>kids</a:t>
            </a:r>
            <a:r>
              <a:rPr lang="nl-NL" sz="1200" dirty="0">
                <a:ea typeface="Open Sans" panose="020B0606030504020204" pitchFamily="34" charset="0"/>
                <a:cs typeface="Open Sans" panose="020B0606030504020204" pitchFamily="34" charset="0"/>
              </a:rPr>
              <a:t> op bed liggen gaan zij op zoek naar wat informatie over trouwen. Dat gaat op z’n gemakje, de trouwerij hebben ze pas ingepland over een paar jaar. Ja, misschien zou het wel leuk zijn om het eerder te doen, maar er is al genoeg stress rondom een trouwerij.</a:t>
            </a:r>
          </a:p>
        </p:txBody>
      </p:sp>
      <p:sp>
        <p:nvSpPr>
          <p:cNvPr id="3" name="Rechthoek 2">
            <a:extLst>
              <a:ext uri="{FF2B5EF4-FFF2-40B4-BE49-F238E27FC236}">
                <a16:creationId xmlns:a16="http://schemas.microsoft.com/office/drawing/2014/main" id="{6EEAB8D1-D2C9-4FA9-B005-30C9C6199200}"/>
              </a:ext>
            </a:extLst>
          </p:cNvPr>
          <p:cNvSpPr/>
          <p:nvPr/>
        </p:nvSpPr>
        <p:spPr>
          <a:xfrm>
            <a:off x="956160" y="392064"/>
            <a:ext cx="896143" cy="369332"/>
          </a:xfrm>
          <a:prstGeom prst="rect">
            <a:avLst/>
          </a:prstGeom>
        </p:spPr>
        <p:txBody>
          <a:bodyPr wrap="none">
            <a:spAutoFit/>
          </a:bodyPr>
          <a:lstStyle/>
          <a:p>
            <a:r>
              <a:rPr lang="nl-NL" dirty="0">
                <a:ea typeface="Open Sans" panose="020B0606030504020204" pitchFamily="34" charset="0"/>
                <a:cs typeface="Open Sans" panose="020B0606030504020204" pitchFamily="34" charset="0"/>
              </a:rPr>
              <a:t>Verhaal</a:t>
            </a:r>
          </a:p>
        </p:txBody>
      </p:sp>
      <p:sp>
        <p:nvSpPr>
          <p:cNvPr id="4" name="Ondertitel 2">
            <a:extLst>
              <a:ext uri="{FF2B5EF4-FFF2-40B4-BE49-F238E27FC236}">
                <a16:creationId xmlns:a16="http://schemas.microsoft.com/office/drawing/2014/main" id="{E61975D1-71DE-41AF-B085-7C66129F3AC6}"/>
              </a:ext>
            </a:extLst>
          </p:cNvPr>
          <p:cNvSpPr txBox="1">
            <a:spLocks/>
          </p:cNvSpPr>
          <p:nvPr/>
        </p:nvSpPr>
        <p:spPr>
          <a:xfrm>
            <a:off x="4842603" y="854468"/>
            <a:ext cx="2777337" cy="169008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171450" indent="-171450" algn="l">
              <a:lnSpc>
                <a:spcPct val="100000"/>
              </a:lnSpc>
              <a:buFont typeface="Arial" panose="020B0604020202020204" pitchFamily="34" charset="0"/>
              <a:buChar char="•"/>
            </a:pPr>
            <a:r>
              <a:rPr lang="nl-NL" sz="1200" dirty="0">
                <a:solidFill>
                  <a:schemeClr val="accent1">
                    <a:lumMod val="50000"/>
                  </a:schemeClr>
                </a:solidFill>
                <a:highlight>
                  <a:srgbClr val="D9ECFF"/>
                </a:highlight>
                <a:ea typeface="Open Sans" panose="020B0606030504020204" pitchFamily="34" charset="0"/>
                <a:cs typeface="Open Sans" panose="020B0606030504020204" pitchFamily="34" charset="0"/>
              </a:rPr>
              <a:t>Wij willen graag buiten onze stad trouwen in mooie omgeving.</a:t>
            </a:r>
          </a:p>
          <a:p>
            <a:pPr marL="171450" indent="-171450" algn="l">
              <a:lnSpc>
                <a:spcPct val="100000"/>
              </a:lnSpc>
              <a:buFont typeface="Arial" panose="020B0604020202020204" pitchFamily="34" charset="0"/>
              <a:buChar char="•"/>
            </a:pPr>
            <a:r>
              <a:rPr lang="nl-NL" sz="1200" dirty="0">
                <a:solidFill>
                  <a:schemeClr val="accent1">
                    <a:lumMod val="50000"/>
                  </a:schemeClr>
                </a:solidFill>
                <a:highlight>
                  <a:srgbClr val="D9ECFF"/>
                </a:highlight>
                <a:ea typeface="Open Sans" panose="020B0606030504020204" pitchFamily="34" charset="0"/>
                <a:cs typeface="Open Sans" panose="020B0606030504020204" pitchFamily="34" charset="0"/>
              </a:rPr>
              <a:t>Het hele gezin krijgt dezelfde achternaam</a:t>
            </a:r>
          </a:p>
          <a:p>
            <a:pPr marL="171450" indent="-171450" algn="l">
              <a:lnSpc>
                <a:spcPct val="100000"/>
              </a:lnSpc>
              <a:buFont typeface="Arial" panose="020B0604020202020204" pitchFamily="34" charset="0"/>
              <a:buChar char="•"/>
            </a:pPr>
            <a:r>
              <a:rPr lang="nl-NL" sz="1200" dirty="0">
                <a:solidFill>
                  <a:schemeClr val="accent1">
                    <a:lumMod val="50000"/>
                  </a:schemeClr>
                </a:solidFill>
                <a:ea typeface="Open Sans" panose="020B0606030504020204" pitchFamily="34" charset="0"/>
                <a:cs typeface="Open Sans" panose="020B0606030504020204" pitchFamily="34" charset="0"/>
              </a:rPr>
              <a:t>Iets moois</a:t>
            </a:r>
          </a:p>
          <a:p>
            <a:pPr marL="171450" indent="-171450" algn="l">
              <a:lnSpc>
                <a:spcPct val="100000"/>
              </a:lnSpc>
              <a:buFont typeface="Arial" panose="020B0604020202020204" pitchFamily="34" charset="0"/>
              <a:buChar char="•"/>
            </a:pPr>
            <a:endParaRPr lang="nl-NL" sz="1200" dirty="0">
              <a:solidFill>
                <a:schemeClr val="accent1">
                  <a:lumMod val="50000"/>
                </a:schemeClr>
              </a:solidFill>
              <a:ea typeface="Open Sans" panose="020B0606030504020204" pitchFamily="34" charset="0"/>
              <a:cs typeface="Open Sans" panose="020B0606030504020204" pitchFamily="34" charset="0"/>
            </a:endParaRPr>
          </a:p>
          <a:p>
            <a:pPr marL="171450" indent="-171450" algn="l">
              <a:lnSpc>
                <a:spcPct val="100000"/>
              </a:lnSpc>
              <a:buFont typeface="Arial" panose="020B0604020202020204" pitchFamily="34" charset="0"/>
              <a:buChar char="•"/>
            </a:pPr>
            <a:endParaRPr lang="nl-NL" sz="1200" dirty="0">
              <a:solidFill>
                <a:schemeClr val="accent1">
                  <a:lumMod val="50000"/>
                </a:schemeClr>
              </a:solidFill>
              <a:highlight>
                <a:srgbClr val="D9ECFF"/>
              </a:highlight>
              <a:ea typeface="Open Sans" panose="020B0606030504020204" pitchFamily="34" charset="0"/>
              <a:cs typeface="Open Sans" panose="020B0606030504020204" pitchFamily="34" charset="0"/>
            </a:endParaRPr>
          </a:p>
          <a:p>
            <a:pPr marL="171450" indent="-171450" algn="l">
              <a:lnSpc>
                <a:spcPct val="100000"/>
              </a:lnSpc>
              <a:buFont typeface="Arial" panose="020B0604020202020204" pitchFamily="34" charset="0"/>
              <a:buChar char="•"/>
            </a:pPr>
            <a:endParaRPr lang="nl-NL" sz="1200" dirty="0">
              <a:solidFill>
                <a:schemeClr val="accent1">
                  <a:lumMod val="50000"/>
                </a:schemeClr>
              </a:solidFill>
              <a:highlight>
                <a:srgbClr val="D9ECFF"/>
              </a:highlight>
              <a:ea typeface="Open Sans" panose="020B0606030504020204" pitchFamily="34" charset="0"/>
              <a:cs typeface="Open Sans" panose="020B0606030504020204" pitchFamily="34" charset="0"/>
            </a:endParaRPr>
          </a:p>
          <a:p>
            <a:pPr algn="l">
              <a:lnSpc>
                <a:spcPct val="100000"/>
              </a:lnSpc>
            </a:pPr>
            <a:endParaRPr lang="nl-NL" sz="1200" dirty="0">
              <a:cs typeface="Arial" panose="020B0604020202020204" pitchFamily="34" charset="0"/>
            </a:endParaRPr>
          </a:p>
          <a:p>
            <a:pPr algn="l"/>
            <a:endParaRPr lang="nl-NL" sz="1200" dirty="0">
              <a:cs typeface="Arial" panose="020B0604020202020204" pitchFamily="34" charset="0"/>
            </a:endParaRPr>
          </a:p>
        </p:txBody>
      </p:sp>
      <p:sp>
        <p:nvSpPr>
          <p:cNvPr id="5" name="Rechthoek 4">
            <a:extLst>
              <a:ext uri="{FF2B5EF4-FFF2-40B4-BE49-F238E27FC236}">
                <a16:creationId xmlns:a16="http://schemas.microsoft.com/office/drawing/2014/main" id="{4C3B8EEE-6953-487F-9BA4-CBB0FF7D4CF1}"/>
              </a:ext>
            </a:extLst>
          </p:cNvPr>
          <p:cNvSpPr/>
          <p:nvPr/>
        </p:nvSpPr>
        <p:spPr>
          <a:xfrm>
            <a:off x="5197184" y="384394"/>
            <a:ext cx="854721" cy="369332"/>
          </a:xfrm>
          <a:prstGeom prst="rect">
            <a:avLst/>
          </a:prstGeom>
        </p:spPr>
        <p:txBody>
          <a:bodyPr wrap="none">
            <a:spAutoFit/>
          </a:bodyPr>
          <a:lstStyle/>
          <a:p>
            <a:r>
              <a:rPr lang="nl-NL" dirty="0">
                <a:solidFill>
                  <a:schemeClr val="accent1"/>
                </a:solidFill>
                <a:cs typeface="Arial" panose="020B0604020202020204" pitchFamily="34" charset="0"/>
              </a:rPr>
              <a:t>Doelen</a:t>
            </a:r>
          </a:p>
        </p:txBody>
      </p:sp>
      <p:sp>
        <p:nvSpPr>
          <p:cNvPr id="6" name="Rechthoek 5">
            <a:extLst>
              <a:ext uri="{FF2B5EF4-FFF2-40B4-BE49-F238E27FC236}">
                <a16:creationId xmlns:a16="http://schemas.microsoft.com/office/drawing/2014/main" id="{0529A6D4-0669-4A5A-BBA0-82EE9E64CC32}"/>
              </a:ext>
            </a:extLst>
          </p:cNvPr>
          <p:cNvSpPr/>
          <p:nvPr/>
        </p:nvSpPr>
        <p:spPr>
          <a:xfrm>
            <a:off x="5211932" y="2627722"/>
            <a:ext cx="1164358" cy="369332"/>
          </a:xfrm>
          <a:prstGeom prst="rect">
            <a:avLst/>
          </a:prstGeom>
        </p:spPr>
        <p:txBody>
          <a:bodyPr wrap="none">
            <a:spAutoFit/>
          </a:bodyPr>
          <a:lstStyle/>
          <a:p>
            <a:r>
              <a:rPr lang="nl-NL" dirty="0">
                <a:solidFill>
                  <a:schemeClr val="accent6">
                    <a:lumMod val="75000"/>
                  </a:schemeClr>
                </a:solidFill>
                <a:cs typeface="Arial" panose="020B0604020202020204" pitchFamily="34" charset="0"/>
              </a:rPr>
              <a:t>Behoeften</a:t>
            </a:r>
          </a:p>
        </p:txBody>
      </p:sp>
      <p:sp>
        <p:nvSpPr>
          <p:cNvPr id="7" name="Rechthoek 6">
            <a:extLst>
              <a:ext uri="{FF2B5EF4-FFF2-40B4-BE49-F238E27FC236}">
                <a16:creationId xmlns:a16="http://schemas.microsoft.com/office/drawing/2014/main" id="{AD9BF237-E8F2-425B-88D5-9FCEF1743A84}"/>
              </a:ext>
            </a:extLst>
          </p:cNvPr>
          <p:cNvSpPr/>
          <p:nvPr/>
        </p:nvSpPr>
        <p:spPr>
          <a:xfrm>
            <a:off x="8774905" y="424429"/>
            <a:ext cx="1777603" cy="369332"/>
          </a:xfrm>
          <a:prstGeom prst="rect">
            <a:avLst/>
          </a:prstGeom>
        </p:spPr>
        <p:txBody>
          <a:bodyPr wrap="none">
            <a:spAutoFit/>
          </a:bodyPr>
          <a:lstStyle/>
          <a:p>
            <a:r>
              <a:rPr lang="nl-NL" dirty="0">
                <a:solidFill>
                  <a:schemeClr val="accent6">
                    <a:lumMod val="75000"/>
                  </a:schemeClr>
                </a:solidFill>
                <a:cs typeface="Arial" panose="020B0604020202020204" pitchFamily="34" charset="0"/>
              </a:rPr>
              <a:t>Wensen (handig)</a:t>
            </a:r>
          </a:p>
        </p:txBody>
      </p:sp>
      <p:sp>
        <p:nvSpPr>
          <p:cNvPr id="8" name="Rechthoek 7">
            <a:extLst>
              <a:ext uri="{FF2B5EF4-FFF2-40B4-BE49-F238E27FC236}">
                <a16:creationId xmlns:a16="http://schemas.microsoft.com/office/drawing/2014/main" id="{801451D3-1F0D-44F4-A355-C8B2165B10C7}"/>
              </a:ext>
            </a:extLst>
          </p:cNvPr>
          <p:cNvSpPr/>
          <p:nvPr/>
        </p:nvSpPr>
        <p:spPr>
          <a:xfrm>
            <a:off x="8894261" y="2615102"/>
            <a:ext cx="947439" cy="369332"/>
          </a:xfrm>
          <a:prstGeom prst="rect">
            <a:avLst/>
          </a:prstGeom>
        </p:spPr>
        <p:txBody>
          <a:bodyPr wrap="none">
            <a:spAutoFit/>
          </a:bodyPr>
          <a:lstStyle/>
          <a:p>
            <a:r>
              <a:rPr lang="nl-NL" dirty="0">
                <a:solidFill>
                  <a:srgbClr val="C00000"/>
                </a:solidFill>
                <a:cs typeface="Arial" panose="020B0604020202020204" pitchFamily="34" charset="0"/>
              </a:rPr>
              <a:t>Angsten</a:t>
            </a:r>
          </a:p>
        </p:txBody>
      </p:sp>
      <p:cxnSp>
        <p:nvCxnSpPr>
          <p:cNvPr id="9" name="Rechte verbindingslijn 8">
            <a:extLst>
              <a:ext uri="{FF2B5EF4-FFF2-40B4-BE49-F238E27FC236}">
                <a16:creationId xmlns:a16="http://schemas.microsoft.com/office/drawing/2014/main" id="{CB29FAC5-7145-472D-98A5-762682A811BA}"/>
              </a:ext>
            </a:extLst>
          </p:cNvPr>
          <p:cNvCxnSpPr>
            <a:cxnSpLocks/>
          </p:cNvCxnSpPr>
          <p:nvPr/>
        </p:nvCxnSpPr>
        <p:spPr>
          <a:xfrm flipV="1">
            <a:off x="388375" y="4679028"/>
            <a:ext cx="11351341" cy="16114"/>
          </a:xfrm>
          <a:prstGeom prst="line">
            <a:avLst/>
          </a:prstGeom>
        </p:spPr>
        <p:style>
          <a:lnRef idx="2">
            <a:schemeClr val="accent3"/>
          </a:lnRef>
          <a:fillRef idx="0">
            <a:schemeClr val="accent3"/>
          </a:fillRef>
          <a:effectRef idx="1">
            <a:schemeClr val="accent3"/>
          </a:effectRef>
          <a:fontRef idx="minor">
            <a:schemeClr val="tx1"/>
          </a:fontRef>
        </p:style>
      </p:cxnSp>
      <p:pic>
        <p:nvPicPr>
          <p:cNvPr id="10" name="Graphic 9" descr="Roos">
            <a:extLst>
              <a:ext uri="{FF2B5EF4-FFF2-40B4-BE49-F238E27FC236}">
                <a16:creationId xmlns:a16="http://schemas.microsoft.com/office/drawing/2014/main" id="{D4A8A21A-11EB-43E7-A0EC-540EB08FF51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842603" y="367780"/>
            <a:ext cx="369329" cy="369329"/>
          </a:xfrm>
          <a:prstGeom prst="rect">
            <a:avLst/>
          </a:prstGeom>
        </p:spPr>
      </p:pic>
      <p:pic>
        <p:nvPicPr>
          <p:cNvPr id="11" name="Graphic 10" descr="Spinnenweb">
            <a:extLst>
              <a:ext uri="{FF2B5EF4-FFF2-40B4-BE49-F238E27FC236}">
                <a16:creationId xmlns:a16="http://schemas.microsoft.com/office/drawing/2014/main" id="{F1120633-FAFE-45B8-9A37-C7E13B5481F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477238" y="2633473"/>
            <a:ext cx="383150" cy="383150"/>
          </a:xfrm>
          <a:prstGeom prst="rect">
            <a:avLst/>
          </a:prstGeom>
        </p:spPr>
      </p:pic>
      <p:pic>
        <p:nvPicPr>
          <p:cNvPr id="12" name="Graphic 11" descr="Presenteren">
            <a:extLst>
              <a:ext uri="{FF2B5EF4-FFF2-40B4-BE49-F238E27FC236}">
                <a16:creationId xmlns:a16="http://schemas.microsoft.com/office/drawing/2014/main" id="{89E1699D-A64C-46BD-A413-263CA268793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405574" y="392064"/>
            <a:ext cx="369331" cy="369331"/>
          </a:xfrm>
          <a:prstGeom prst="rect">
            <a:avLst/>
          </a:prstGeom>
        </p:spPr>
      </p:pic>
      <p:pic>
        <p:nvPicPr>
          <p:cNvPr id="13" name="Graphic 12" descr="Trouwringen">
            <a:extLst>
              <a:ext uri="{FF2B5EF4-FFF2-40B4-BE49-F238E27FC236}">
                <a16:creationId xmlns:a16="http://schemas.microsoft.com/office/drawing/2014/main" id="{460BEB94-25B3-434B-B0C5-29BEE8CEB5D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45219" y="375410"/>
            <a:ext cx="369330" cy="369330"/>
          </a:xfrm>
          <a:prstGeom prst="rect">
            <a:avLst/>
          </a:prstGeom>
        </p:spPr>
      </p:pic>
      <p:sp>
        <p:nvSpPr>
          <p:cNvPr id="14" name="Ondertitel 2">
            <a:extLst>
              <a:ext uri="{FF2B5EF4-FFF2-40B4-BE49-F238E27FC236}">
                <a16:creationId xmlns:a16="http://schemas.microsoft.com/office/drawing/2014/main" id="{20A2A6C2-9BA9-4B64-A9EF-FE42EF56A586}"/>
              </a:ext>
            </a:extLst>
          </p:cNvPr>
          <p:cNvSpPr txBox="1">
            <a:spLocks/>
          </p:cNvSpPr>
          <p:nvPr/>
        </p:nvSpPr>
        <p:spPr>
          <a:xfrm>
            <a:off x="4924346" y="3080220"/>
            <a:ext cx="3165987" cy="1533629"/>
          </a:xfrm>
          <a:prstGeom prst="rect">
            <a:avLst/>
          </a:prstGeom>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171450" indent="-171450" algn="l">
              <a:buFont typeface="Arial" panose="020B0604020202020204" pitchFamily="34" charset="0"/>
              <a:buChar char="•"/>
            </a:pPr>
            <a:r>
              <a:rPr lang="nl-NL" sz="1200" dirty="0">
                <a:solidFill>
                  <a:schemeClr val="accent6">
                    <a:lumMod val="50000"/>
                  </a:schemeClr>
                </a:solidFill>
                <a:highlight>
                  <a:srgbClr val="CDFFCD"/>
                </a:highlight>
                <a:cs typeface="Arial" panose="020B0604020202020204" pitchFamily="34" charset="0"/>
              </a:rPr>
              <a:t>Een mooie informele locatie kunnen kiezen </a:t>
            </a:r>
          </a:p>
          <a:p>
            <a:pPr marL="171450" indent="-171450" algn="l">
              <a:buFont typeface="Arial" panose="020B0604020202020204" pitchFamily="34" charset="0"/>
              <a:buChar char="•"/>
            </a:pPr>
            <a:r>
              <a:rPr lang="nl-NL" sz="1200" dirty="0">
                <a:cs typeface="Arial" panose="020B0604020202020204" pitchFamily="34" charset="0"/>
              </a:rPr>
              <a:t>Bevestiging krijgen in alles wat we doen met de gemeente </a:t>
            </a:r>
          </a:p>
          <a:p>
            <a:pPr marL="171450" indent="-171450" algn="l">
              <a:buFont typeface="Arial" panose="020B0604020202020204" pitchFamily="34" charset="0"/>
              <a:buChar char="•"/>
            </a:pPr>
            <a:r>
              <a:rPr lang="nl-NL" sz="1200" dirty="0">
                <a:cs typeface="Arial" panose="020B0604020202020204" pitchFamily="34" charset="0"/>
              </a:rPr>
              <a:t>Duidelijke informatie wat het kost bij de gemeente</a:t>
            </a:r>
          </a:p>
          <a:p>
            <a:pPr marL="171450" indent="-171450" algn="l">
              <a:buFont typeface="Arial" panose="020B0604020202020204" pitchFamily="34" charset="0"/>
              <a:buChar char="•"/>
            </a:pPr>
            <a:r>
              <a:rPr lang="nl-NL" sz="1200" dirty="0">
                <a:cs typeface="Arial" panose="020B0604020202020204" pitchFamily="34" charset="0"/>
              </a:rPr>
              <a:t>Het moet makkelijk zijn, leuk is minder belangrijk</a:t>
            </a:r>
          </a:p>
          <a:p>
            <a:pPr marL="171450" indent="-171450" algn="l">
              <a:buFont typeface="Arial" panose="020B0604020202020204" pitchFamily="34" charset="0"/>
              <a:buChar char="•"/>
            </a:pPr>
            <a:endParaRPr lang="nl-NL" sz="1200" dirty="0">
              <a:cs typeface="Arial" panose="020B0604020202020204" pitchFamily="34" charset="0"/>
            </a:endParaRPr>
          </a:p>
          <a:p>
            <a:pPr algn="l"/>
            <a:endParaRPr lang="nl-NL" sz="1200" dirty="0">
              <a:cs typeface="Arial" panose="020B0604020202020204" pitchFamily="34" charset="0"/>
            </a:endParaRPr>
          </a:p>
        </p:txBody>
      </p:sp>
      <p:sp>
        <p:nvSpPr>
          <p:cNvPr id="15" name="Ondertitel 2">
            <a:extLst>
              <a:ext uri="{FF2B5EF4-FFF2-40B4-BE49-F238E27FC236}">
                <a16:creationId xmlns:a16="http://schemas.microsoft.com/office/drawing/2014/main" id="{9F80B7B0-D43E-4E24-9D51-DB06E6A55877}"/>
              </a:ext>
            </a:extLst>
          </p:cNvPr>
          <p:cNvSpPr txBox="1">
            <a:spLocks/>
          </p:cNvSpPr>
          <p:nvPr/>
        </p:nvSpPr>
        <p:spPr>
          <a:xfrm>
            <a:off x="8430806" y="901668"/>
            <a:ext cx="3618626" cy="1668184"/>
          </a:xfrm>
          <a:prstGeom prst="rect">
            <a:avLst/>
          </a:prstGeom>
        </p:spPr>
        <p:txBody>
          <a:bodyPr vert="horz" lIns="91440" tIns="45720" rIns="91440" bIns="45720" rtlCol="0">
            <a:normAutofit fontScale="8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171450" indent="-171450" algn="l">
              <a:buFont typeface="Arial" panose="020B0604020202020204" pitchFamily="34" charset="0"/>
              <a:buChar char="•"/>
            </a:pPr>
            <a:r>
              <a:rPr lang="nl-NL" sz="1500" dirty="0">
                <a:solidFill>
                  <a:schemeClr val="accent6">
                    <a:lumMod val="50000"/>
                  </a:schemeClr>
                </a:solidFill>
                <a:highlight>
                  <a:srgbClr val="CDFFCD"/>
                </a:highlight>
                <a:cs typeface="Arial" panose="020B0604020202020204" pitchFamily="34" charset="0"/>
              </a:rPr>
              <a:t>Ik wil mijn zaken graag zelf regelen en niet de gemeente</a:t>
            </a:r>
          </a:p>
          <a:p>
            <a:pPr marL="171450" indent="-171450" algn="l">
              <a:buFont typeface="Arial" panose="020B0604020202020204" pitchFamily="34" charset="0"/>
              <a:buChar char="•"/>
            </a:pPr>
            <a:r>
              <a:rPr lang="nl-NL" sz="1500" dirty="0">
                <a:cs typeface="Arial" panose="020B0604020202020204" pitchFamily="34" charset="0"/>
              </a:rPr>
              <a:t>Ik wil zelf kunnen vinden wat en waar ik alles moet regelen</a:t>
            </a:r>
          </a:p>
          <a:p>
            <a:pPr marL="171450" indent="-171450" algn="l">
              <a:buFont typeface="Arial" panose="020B0604020202020204" pitchFamily="34" charset="0"/>
              <a:buChar char="•"/>
            </a:pPr>
            <a:r>
              <a:rPr lang="nl-NL" sz="1500" dirty="0">
                <a:cs typeface="Arial" panose="020B0604020202020204" pitchFamily="34" charset="0"/>
              </a:rPr>
              <a:t>Getuigen zelf makkelijk zelf thuis kunnen doorgeven</a:t>
            </a:r>
          </a:p>
          <a:p>
            <a:pPr marL="171450" indent="-171450" algn="l">
              <a:buFont typeface="Arial" panose="020B0604020202020204" pitchFamily="34" charset="0"/>
              <a:buChar char="•"/>
            </a:pPr>
            <a:r>
              <a:rPr lang="nl-NL" sz="1500" dirty="0">
                <a:cs typeface="Arial" panose="020B0604020202020204" pitchFamily="34" charset="0"/>
              </a:rPr>
              <a:t>Keuze in hoe getuigen  geïnformeerd worden die past bij de wensen van de getuigen</a:t>
            </a:r>
          </a:p>
          <a:p>
            <a:pPr marL="171450" indent="-171450" algn="l">
              <a:buFont typeface="Arial" panose="020B0604020202020204" pitchFamily="34" charset="0"/>
              <a:buChar char="•"/>
            </a:pPr>
            <a:endParaRPr lang="nl-NL" sz="1200" dirty="0">
              <a:cs typeface="Arial" panose="020B0604020202020204" pitchFamily="34" charset="0"/>
            </a:endParaRPr>
          </a:p>
        </p:txBody>
      </p:sp>
      <p:sp>
        <p:nvSpPr>
          <p:cNvPr id="16" name="Ondertitel 2">
            <a:extLst>
              <a:ext uri="{FF2B5EF4-FFF2-40B4-BE49-F238E27FC236}">
                <a16:creationId xmlns:a16="http://schemas.microsoft.com/office/drawing/2014/main" id="{89A74EB0-DE5F-4FBE-BC92-4E233CABA355}"/>
              </a:ext>
            </a:extLst>
          </p:cNvPr>
          <p:cNvSpPr txBox="1">
            <a:spLocks/>
          </p:cNvSpPr>
          <p:nvPr/>
        </p:nvSpPr>
        <p:spPr>
          <a:xfrm>
            <a:off x="8497443" y="3080244"/>
            <a:ext cx="3165987" cy="152504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171450" indent="-171450" algn="l">
              <a:buFont typeface="Arial" panose="020B0604020202020204" pitchFamily="34" charset="0"/>
              <a:buChar char="•"/>
            </a:pPr>
            <a:r>
              <a:rPr lang="nl-NL" sz="1200" dirty="0">
                <a:solidFill>
                  <a:schemeClr val="accent2">
                    <a:lumMod val="50000"/>
                  </a:schemeClr>
                </a:solidFill>
                <a:highlight>
                  <a:srgbClr val="FFD5D5"/>
                </a:highlight>
                <a:cs typeface="Arial" panose="020B0604020202020204" pitchFamily="34" charset="0"/>
              </a:rPr>
              <a:t>Ik wil mijn </a:t>
            </a:r>
          </a:p>
          <a:p>
            <a:pPr marL="171450" indent="-171450" algn="l">
              <a:buFont typeface="Arial" panose="020B0604020202020204" pitchFamily="34" charset="0"/>
              <a:buChar char="•"/>
            </a:pPr>
            <a:r>
              <a:rPr lang="nl-NL" sz="1200" dirty="0">
                <a:cs typeface="Arial" panose="020B0604020202020204" pitchFamily="34" charset="0"/>
              </a:rPr>
              <a:t>Hoe gaat het met mijn privacy binnen de gemeente</a:t>
            </a:r>
          </a:p>
          <a:p>
            <a:pPr marL="171450" indent="-171450" algn="l">
              <a:buFont typeface="Arial" panose="020B0604020202020204" pitchFamily="34" charset="0"/>
              <a:buChar char="•"/>
            </a:pPr>
            <a:r>
              <a:rPr lang="nl-NL" sz="1200" dirty="0">
                <a:cs typeface="Arial" panose="020B0604020202020204" pitchFamily="34" charset="0"/>
              </a:rPr>
              <a:t>Het moet veilig voelen</a:t>
            </a:r>
          </a:p>
        </p:txBody>
      </p:sp>
      <p:pic>
        <p:nvPicPr>
          <p:cNvPr id="17" name="Graphic 16" descr="Laptop">
            <a:extLst>
              <a:ext uri="{FF2B5EF4-FFF2-40B4-BE49-F238E27FC236}">
                <a16:creationId xmlns:a16="http://schemas.microsoft.com/office/drawing/2014/main" id="{167EFE47-B910-44C2-B9AF-AD2779A42B57}"/>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0432715" y="5491449"/>
            <a:ext cx="914400" cy="914400"/>
          </a:xfrm>
          <a:prstGeom prst="rect">
            <a:avLst/>
          </a:prstGeom>
        </p:spPr>
      </p:pic>
      <p:pic>
        <p:nvPicPr>
          <p:cNvPr id="18" name="Graphic 17" descr="Smartphone">
            <a:extLst>
              <a:ext uri="{FF2B5EF4-FFF2-40B4-BE49-F238E27FC236}">
                <a16:creationId xmlns:a16="http://schemas.microsoft.com/office/drawing/2014/main" id="{CE25900B-2870-4150-AF5A-A854AC7746BD}"/>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8668813" y="5660360"/>
            <a:ext cx="472917" cy="472917"/>
          </a:xfrm>
          <a:prstGeom prst="rect">
            <a:avLst/>
          </a:prstGeom>
        </p:spPr>
      </p:pic>
      <p:pic>
        <p:nvPicPr>
          <p:cNvPr id="19" name="Afbeelding 18" descr="Afbeelding met persoon, buiten, glimlachen, man&#10;&#10;Automatisch gegenereerde beschrijving">
            <a:extLst>
              <a:ext uri="{FF2B5EF4-FFF2-40B4-BE49-F238E27FC236}">
                <a16:creationId xmlns:a16="http://schemas.microsoft.com/office/drawing/2014/main" id="{1D029CC0-A923-4D66-A846-26530129D5E0}"/>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75272" y="4951936"/>
            <a:ext cx="1303151" cy="1303151"/>
          </a:xfrm>
          <a:prstGeom prst="rect">
            <a:avLst/>
          </a:prstGeom>
        </p:spPr>
      </p:pic>
      <p:pic>
        <p:nvPicPr>
          <p:cNvPr id="20" name="Afbeelding 19" descr="Afbeelding met persoon, muur, vrouw, binnen&#10;&#10;Automatisch gegenereerde beschrijving">
            <a:extLst>
              <a:ext uri="{FF2B5EF4-FFF2-40B4-BE49-F238E27FC236}">
                <a16:creationId xmlns:a16="http://schemas.microsoft.com/office/drawing/2014/main" id="{86E4B65C-A662-4C7D-8248-4A6EEF715665}"/>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133717" y="4951936"/>
            <a:ext cx="1303151" cy="1303151"/>
          </a:xfrm>
          <a:prstGeom prst="rect">
            <a:avLst/>
          </a:prstGeom>
        </p:spPr>
      </p:pic>
      <p:sp>
        <p:nvSpPr>
          <p:cNvPr id="21" name="Ondertitel 2">
            <a:extLst>
              <a:ext uri="{FF2B5EF4-FFF2-40B4-BE49-F238E27FC236}">
                <a16:creationId xmlns:a16="http://schemas.microsoft.com/office/drawing/2014/main" id="{AB95DA35-7A56-4766-8679-DE8BC4F30D09}"/>
              </a:ext>
            </a:extLst>
          </p:cNvPr>
          <p:cNvSpPr txBox="1">
            <a:spLocks/>
          </p:cNvSpPr>
          <p:nvPr/>
        </p:nvSpPr>
        <p:spPr>
          <a:xfrm>
            <a:off x="4024904" y="6328051"/>
            <a:ext cx="3338538" cy="47291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50000"/>
              </a:lnSpc>
            </a:pPr>
            <a:r>
              <a:rPr lang="nl-NL" sz="1600" b="1" dirty="0">
                <a:latin typeface="Arial" panose="020B0604020202020204" pitchFamily="34" charset="0"/>
                <a:cs typeface="Arial" panose="020B0604020202020204" pitchFamily="34" charset="0"/>
              </a:rPr>
              <a:t>Caro</a:t>
            </a:r>
          </a:p>
        </p:txBody>
      </p:sp>
      <p:sp>
        <p:nvSpPr>
          <p:cNvPr id="22" name="Ondertitel 2">
            <a:extLst>
              <a:ext uri="{FF2B5EF4-FFF2-40B4-BE49-F238E27FC236}">
                <a16:creationId xmlns:a16="http://schemas.microsoft.com/office/drawing/2014/main" id="{FECDCEAD-4140-4ED5-98D2-17A219D754AE}"/>
              </a:ext>
            </a:extLst>
          </p:cNvPr>
          <p:cNvSpPr txBox="1">
            <a:spLocks/>
          </p:cNvSpPr>
          <p:nvPr/>
        </p:nvSpPr>
        <p:spPr>
          <a:xfrm>
            <a:off x="603038" y="6328051"/>
            <a:ext cx="3338539" cy="55975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50000"/>
              </a:lnSpc>
            </a:pPr>
            <a:r>
              <a:rPr lang="nl-NL" sz="1600" b="1" dirty="0">
                <a:latin typeface="Arial" panose="020B0604020202020204" pitchFamily="34" charset="0"/>
                <a:cs typeface="Arial" panose="020B0604020202020204" pitchFamily="34" charset="0"/>
              </a:rPr>
              <a:t>Twan</a:t>
            </a:r>
            <a:endParaRPr lang="nl-NL" sz="1100" b="1" dirty="0">
              <a:latin typeface="Arial" panose="020B0604020202020204" pitchFamily="34" charset="0"/>
              <a:cs typeface="Arial" panose="020B0604020202020204" pitchFamily="34" charset="0"/>
            </a:endParaRPr>
          </a:p>
        </p:txBody>
      </p:sp>
      <p:sp>
        <p:nvSpPr>
          <p:cNvPr id="23" name="Ondertitel 2">
            <a:extLst>
              <a:ext uri="{FF2B5EF4-FFF2-40B4-BE49-F238E27FC236}">
                <a16:creationId xmlns:a16="http://schemas.microsoft.com/office/drawing/2014/main" id="{7417BEC8-0CC7-4B0D-92AA-EE4C5F391FAF}"/>
              </a:ext>
            </a:extLst>
          </p:cNvPr>
          <p:cNvSpPr txBox="1">
            <a:spLocks/>
          </p:cNvSpPr>
          <p:nvPr/>
        </p:nvSpPr>
        <p:spPr>
          <a:xfrm>
            <a:off x="2107588" y="4941133"/>
            <a:ext cx="1833989" cy="184287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00000"/>
              </a:lnSpc>
            </a:pPr>
            <a:r>
              <a:rPr lang="nl-NL" sz="1400" dirty="0">
                <a:cs typeface="Arial" panose="020B0604020202020204" pitchFamily="34" charset="0"/>
              </a:rPr>
              <a:t>Bouwvakker</a:t>
            </a:r>
          </a:p>
          <a:p>
            <a:pPr algn="l">
              <a:lnSpc>
                <a:spcPct val="100000"/>
              </a:lnSpc>
            </a:pPr>
            <a:r>
              <a:rPr lang="nl-NL" sz="1400" dirty="0">
                <a:cs typeface="Arial" panose="020B0604020202020204" pitchFamily="34" charset="0"/>
              </a:rPr>
              <a:t>Grote gemeente</a:t>
            </a:r>
          </a:p>
          <a:p>
            <a:pPr algn="l">
              <a:lnSpc>
                <a:spcPct val="100000"/>
              </a:lnSpc>
            </a:pPr>
            <a:r>
              <a:rPr lang="nl-NL" sz="1400" dirty="0">
                <a:cs typeface="Arial" panose="020B0604020202020204" pitchFamily="34" charset="0"/>
              </a:rPr>
              <a:t>42</a:t>
            </a:r>
          </a:p>
        </p:txBody>
      </p:sp>
      <p:sp>
        <p:nvSpPr>
          <p:cNvPr id="24" name="Ondertitel 2">
            <a:extLst>
              <a:ext uri="{FF2B5EF4-FFF2-40B4-BE49-F238E27FC236}">
                <a16:creationId xmlns:a16="http://schemas.microsoft.com/office/drawing/2014/main" id="{8940CCF7-50E3-4557-8062-6CDE36333EC2}"/>
              </a:ext>
            </a:extLst>
          </p:cNvPr>
          <p:cNvSpPr txBox="1">
            <a:spLocks/>
          </p:cNvSpPr>
          <p:nvPr/>
        </p:nvSpPr>
        <p:spPr>
          <a:xfrm>
            <a:off x="5649039" y="4941133"/>
            <a:ext cx="1964251" cy="191714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00000"/>
              </a:lnSpc>
            </a:pPr>
            <a:r>
              <a:rPr lang="nl-NL" sz="1400" dirty="0">
                <a:cs typeface="Arial" panose="020B0604020202020204" pitchFamily="34" charset="0"/>
              </a:rPr>
              <a:t>IT specialist</a:t>
            </a:r>
          </a:p>
          <a:p>
            <a:pPr algn="l">
              <a:lnSpc>
                <a:spcPct val="100000"/>
              </a:lnSpc>
            </a:pPr>
            <a:r>
              <a:rPr lang="nl-NL" sz="1400" dirty="0">
                <a:cs typeface="Arial" panose="020B0604020202020204" pitchFamily="34" charset="0"/>
              </a:rPr>
              <a:t>Grote gemeente</a:t>
            </a:r>
          </a:p>
          <a:p>
            <a:pPr algn="l">
              <a:lnSpc>
                <a:spcPct val="100000"/>
              </a:lnSpc>
            </a:pPr>
            <a:r>
              <a:rPr lang="nl-NL" sz="1400" dirty="0">
                <a:cs typeface="Arial" panose="020B0604020202020204" pitchFamily="34" charset="0"/>
              </a:rPr>
              <a:t>30</a:t>
            </a:r>
          </a:p>
        </p:txBody>
      </p:sp>
      <p:sp>
        <p:nvSpPr>
          <p:cNvPr id="25" name="Rechthoek 24">
            <a:extLst>
              <a:ext uri="{FF2B5EF4-FFF2-40B4-BE49-F238E27FC236}">
                <a16:creationId xmlns:a16="http://schemas.microsoft.com/office/drawing/2014/main" id="{92F0E867-B34D-435B-9DFC-E8B84B709306}"/>
              </a:ext>
            </a:extLst>
          </p:cNvPr>
          <p:cNvSpPr/>
          <p:nvPr/>
        </p:nvSpPr>
        <p:spPr>
          <a:xfrm>
            <a:off x="8668813" y="4950468"/>
            <a:ext cx="2521716" cy="369332"/>
          </a:xfrm>
          <a:prstGeom prst="rect">
            <a:avLst/>
          </a:prstGeom>
        </p:spPr>
        <p:txBody>
          <a:bodyPr wrap="none">
            <a:spAutoFit/>
          </a:bodyPr>
          <a:lstStyle/>
          <a:p>
            <a:r>
              <a:rPr lang="nl-NL" dirty="0">
                <a:cs typeface="Arial" panose="020B0604020202020204" pitchFamily="34" charset="0"/>
              </a:rPr>
              <a:t>“Nu tijd voor iets mooie”</a:t>
            </a:r>
          </a:p>
        </p:txBody>
      </p:sp>
      <p:sp>
        <p:nvSpPr>
          <p:cNvPr id="26" name="Rechthoek 25">
            <a:extLst>
              <a:ext uri="{FF2B5EF4-FFF2-40B4-BE49-F238E27FC236}">
                <a16:creationId xmlns:a16="http://schemas.microsoft.com/office/drawing/2014/main" id="{0B9165E7-7FBB-4910-BD90-EF6CBF6818DD}"/>
              </a:ext>
            </a:extLst>
          </p:cNvPr>
          <p:cNvSpPr/>
          <p:nvPr/>
        </p:nvSpPr>
        <p:spPr>
          <a:xfrm>
            <a:off x="8375073" y="6283807"/>
            <a:ext cx="1000274" cy="276999"/>
          </a:xfrm>
          <a:prstGeom prst="rect">
            <a:avLst/>
          </a:prstGeom>
        </p:spPr>
        <p:txBody>
          <a:bodyPr wrap="none">
            <a:spAutoFit/>
          </a:bodyPr>
          <a:lstStyle/>
          <a:p>
            <a:r>
              <a:rPr lang="nl-NL" sz="1200" dirty="0">
                <a:cs typeface="Arial" panose="020B0604020202020204" pitchFamily="34" charset="0"/>
              </a:rPr>
              <a:t>#1 Uitzoeken</a:t>
            </a:r>
            <a:endParaRPr lang="nl-NL" sz="1200" dirty="0"/>
          </a:p>
        </p:txBody>
      </p:sp>
      <p:sp>
        <p:nvSpPr>
          <p:cNvPr id="27" name="Rechthoek 26">
            <a:extLst>
              <a:ext uri="{FF2B5EF4-FFF2-40B4-BE49-F238E27FC236}">
                <a16:creationId xmlns:a16="http://schemas.microsoft.com/office/drawing/2014/main" id="{27A6111F-DD25-4C05-AF62-7B240440B236}"/>
              </a:ext>
            </a:extLst>
          </p:cNvPr>
          <p:cNvSpPr/>
          <p:nvPr/>
        </p:nvSpPr>
        <p:spPr>
          <a:xfrm>
            <a:off x="10400995" y="6313665"/>
            <a:ext cx="923651" cy="276999"/>
          </a:xfrm>
          <a:prstGeom prst="rect">
            <a:avLst/>
          </a:prstGeom>
        </p:spPr>
        <p:txBody>
          <a:bodyPr wrap="none">
            <a:spAutoFit/>
          </a:bodyPr>
          <a:lstStyle/>
          <a:p>
            <a:r>
              <a:rPr lang="nl-NL" sz="1200" dirty="0">
                <a:cs typeface="Arial" panose="020B0604020202020204" pitchFamily="34" charset="0"/>
              </a:rPr>
              <a:t>#2 Indienen</a:t>
            </a:r>
            <a:endParaRPr lang="nl-NL" sz="1200" dirty="0"/>
          </a:p>
        </p:txBody>
      </p:sp>
      <p:pic>
        <p:nvPicPr>
          <p:cNvPr id="28" name="Graphic 27" descr="Diamand">
            <a:extLst>
              <a:ext uri="{FF2B5EF4-FFF2-40B4-BE49-F238E27FC236}">
                <a16:creationId xmlns:a16="http://schemas.microsoft.com/office/drawing/2014/main" id="{437C90F0-F0B0-4A44-AADC-503BB218DEF4}"/>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rot="20424579">
            <a:off x="4939094" y="2672356"/>
            <a:ext cx="321312" cy="321312"/>
          </a:xfrm>
          <a:prstGeom prst="rect">
            <a:avLst/>
          </a:prstGeom>
        </p:spPr>
      </p:pic>
    </p:spTree>
    <p:extLst>
      <p:ext uri="{BB962C8B-B14F-4D97-AF65-F5344CB8AC3E}">
        <p14:creationId xmlns:p14="http://schemas.microsoft.com/office/powerpoint/2010/main" val="36078700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ndertitel 2">
            <a:extLst>
              <a:ext uri="{FF2B5EF4-FFF2-40B4-BE49-F238E27FC236}">
                <a16:creationId xmlns:a16="http://schemas.microsoft.com/office/drawing/2014/main" id="{09FD1D88-776A-4EF1-BEC1-D8A9E8172A4C}"/>
              </a:ext>
            </a:extLst>
          </p:cNvPr>
          <p:cNvSpPr txBox="1">
            <a:spLocks/>
          </p:cNvSpPr>
          <p:nvPr/>
        </p:nvSpPr>
        <p:spPr>
          <a:xfrm>
            <a:off x="491610" y="903085"/>
            <a:ext cx="3752429" cy="357897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Font typeface="Arial" panose="020B0604020202020204" pitchFamily="34" charset="0"/>
              <a:buNone/>
            </a:pPr>
            <a:endParaRPr lang="nl-NL" sz="1200" dirty="0">
              <a:ea typeface="Open Sans" panose="020B0606030504020204" pitchFamily="34" charset="0"/>
              <a:cs typeface="Open Sans" panose="020B0606030504020204" pitchFamily="34" charset="0"/>
            </a:endParaRPr>
          </a:p>
        </p:txBody>
      </p:sp>
      <p:sp>
        <p:nvSpPr>
          <p:cNvPr id="3" name="Rechthoek 2">
            <a:extLst>
              <a:ext uri="{FF2B5EF4-FFF2-40B4-BE49-F238E27FC236}">
                <a16:creationId xmlns:a16="http://schemas.microsoft.com/office/drawing/2014/main" id="{6EEAB8D1-D2C9-4FA9-B005-30C9C6199200}"/>
              </a:ext>
            </a:extLst>
          </p:cNvPr>
          <p:cNvSpPr/>
          <p:nvPr/>
        </p:nvSpPr>
        <p:spPr>
          <a:xfrm>
            <a:off x="956160" y="392064"/>
            <a:ext cx="896143" cy="369332"/>
          </a:xfrm>
          <a:prstGeom prst="rect">
            <a:avLst/>
          </a:prstGeom>
        </p:spPr>
        <p:txBody>
          <a:bodyPr wrap="none">
            <a:spAutoFit/>
          </a:bodyPr>
          <a:lstStyle/>
          <a:p>
            <a:r>
              <a:rPr lang="nl-NL" dirty="0">
                <a:ea typeface="Open Sans" panose="020B0606030504020204" pitchFamily="34" charset="0"/>
                <a:cs typeface="Open Sans" panose="020B0606030504020204" pitchFamily="34" charset="0"/>
              </a:rPr>
              <a:t>Verhaal</a:t>
            </a:r>
          </a:p>
        </p:txBody>
      </p:sp>
      <p:sp>
        <p:nvSpPr>
          <p:cNvPr id="4" name="Ondertitel 2">
            <a:extLst>
              <a:ext uri="{FF2B5EF4-FFF2-40B4-BE49-F238E27FC236}">
                <a16:creationId xmlns:a16="http://schemas.microsoft.com/office/drawing/2014/main" id="{E61975D1-71DE-41AF-B085-7C66129F3AC6}"/>
              </a:ext>
            </a:extLst>
          </p:cNvPr>
          <p:cNvSpPr txBox="1">
            <a:spLocks/>
          </p:cNvSpPr>
          <p:nvPr/>
        </p:nvSpPr>
        <p:spPr>
          <a:xfrm>
            <a:off x="4842603" y="854468"/>
            <a:ext cx="2777337" cy="169008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171450" indent="-171450" algn="l">
              <a:lnSpc>
                <a:spcPct val="100000"/>
              </a:lnSpc>
              <a:buFont typeface="Arial" panose="020B0604020202020204" pitchFamily="34" charset="0"/>
              <a:buChar char="•"/>
            </a:pPr>
            <a:r>
              <a:rPr lang="nl-NL" sz="1200" dirty="0">
                <a:solidFill>
                  <a:schemeClr val="accent1">
                    <a:lumMod val="50000"/>
                  </a:schemeClr>
                </a:solidFill>
                <a:highlight>
                  <a:srgbClr val="D9ECFF"/>
                </a:highlight>
                <a:ea typeface="Open Sans" panose="020B0606030504020204" pitchFamily="34" charset="0"/>
                <a:cs typeface="Open Sans" panose="020B0606030504020204" pitchFamily="34" charset="0"/>
              </a:rPr>
              <a:t>Wij willen op een specifieke datum trouwen</a:t>
            </a:r>
          </a:p>
          <a:p>
            <a:pPr marL="171450" indent="-171450" algn="l">
              <a:lnSpc>
                <a:spcPct val="100000"/>
              </a:lnSpc>
              <a:buFont typeface="Arial" panose="020B0604020202020204" pitchFamily="34" charset="0"/>
              <a:buChar char="•"/>
            </a:pPr>
            <a:r>
              <a:rPr lang="nl-NL" sz="1200" dirty="0">
                <a:ea typeface="Open Sans" panose="020B0606030504020204" pitchFamily="34" charset="0"/>
                <a:cs typeface="Open Sans" panose="020B0606030504020204" pitchFamily="34" charset="0"/>
              </a:rPr>
              <a:t>Trouwen met iedereen erbij, </a:t>
            </a:r>
          </a:p>
          <a:p>
            <a:pPr marL="171450" indent="-171450" algn="l">
              <a:lnSpc>
                <a:spcPct val="100000"/>
              </a:lnSpc>
              <a:buFont typeface="Arial" panose="020B0604020202020204" pitchFamily="34" charset="0"/>
              <a:buChar char="•"/>
            </a:pPr>
            <a:r>
              <a:rPr lang="nl-NL" sz="1200" dirty="0">
                <a:ea typeface="Open Sans" panose="020B0606030504020204" pitchFamily="34" charset="0"/>
                <a:cs typeface="Open Sans" panose="020B0606030504020204" pitchFamily="34" charset="0"/>
              </a:rPr>
              <a:t>Financieel alles op orde krijgen</a:t>
            </a:r>
          </a:p>
          <a:p>
            <a:pPr marL="171450" indent="-171450" algn="l">
              <a:lnSpc>
                <a:spcPct val="100000"/>
              </a:lnSpc>
              <a:buFont typeface="Arial" panose="020B0604020202020204" pitchFamily="34" charset="0"/>
              <a:buChar char="•"/>
            </a:pPr>
            <a:r>
              <a:rPr lang="nl-NL" sz="1200" dirty="0">
                <a:ea typeface="Open Sans" panose="020B0606030504020204" pitchFamily="34" charset="0"/>
                <a:cs typeface="Open Sans" panose="020B0606030504020204" pitchFamily="34" charset="0"/>
              </a:rPr>
              <a:t>Trouwen en feest op dezelfde dag</a:t>
            </a:r>
          </a:p>
          <a:p>
            <a:pPr algn="l">
              <a:lnSpc>
                <a:spcPct val="100000"/>
              </a:lnSpc>
            </a:pPr>
            <a:endParaRPr lang="nl-NL" sz="1200" dirty="0">
              <a:solidFill>
                <a:schemeClr val="accent1">
                  <a:lumMod val="50000"/>
                </a:schemeClr>
              </a:solidFill>
              <a:ea typeface="Open Sans" panose="020B0606030504020204" pitchFamily="34" charset="0"/>
              <a:cs typeface="Open Sans" panose="020B0606030504020204" pitchFamily="34" charset="0"/>
            </a:endParaRPr>
          </a:p>
          <a:p>
            <a:pPr marL="171450" indent="-171450" algn="l">
              <a:lnSpc>
                <a:spcPct val="100000"/>
              </a:lnSpc>
              <a:buFont typeface="Arial" panose="020B0604020202020204" pitchFamily="34" charset="0"/>
              <a:buChar char="•"/>
            </a:pPr>
            <a:endParaRPr lang="nl-NL" sz="1200" dirty="0">
              <a:solidFill>
                <a:schemeClr val="accent1">
                  <a:lumMod val="50000"/>
                </a:schemeClr>
              </a:solidFill>
              <a:highlight>
                <a:srgbClr val="D9ECFF"/>
              </a:highlight>
              <a:ea typeface="Open Sans" panose="020B0606030504020204" pitchFamily="34" charset="0"/>
              <a:cs typeface="Open Sans" panose="020B0606030504020204" pitchFamily="34" charset="0"/>
            </a:endParaRPr>
          </a:p>
          <a:p>
            <a:pPr marL="171450" indent="-171450" algn="l">
              <a:lnSpc>
                <a:spcPct val="100000"/>
              </a:lnSpc>
              <a:buFont typeface="Arial" panose="020B0604020202020204" pitchFamily="34" charset="0"/>
              <a:buChar char="•"/>
            </a:pPr>
            <a:endParaRPr lang="nl-NL" sz="1200" dirty="0">
              <a:solidFill>
                <a:schemeClr val="accent1">
                  <a:lumMod val="50000"/>
                </a:schemeClr>
              </a:solidFill>
              <a:highlight>
                <a:srgbClr val="D9ECFF"/>
              </a:highlight>
              <a:ea typeface="Open Sans" panose="020B0606030504020204" pitchFamily="34" charset="0"/>
              <a:cs typeface="Open Sans" panose="020B0606030504020204" pitchFamily="34" charset="0"/>
            </a:endParaRPr>
          </a:p>
          <a:p>
            <a:pPr algn="l">
              <a:lnSpc>
                <a:spcPct val="100000"/>
              </a:lnSpc>
            </a:pPr>
            <a:endParaRPr lang="nl-NL" sz="1200" dirty="0">
              <a:cs typeface="Arial" panose="020B0604020202020204" pitchFamily="34" charset="0"/>
            </a:endParaRPr>
          </a:p>
          <a:p>
            <a:pPr algn="l"/>
            <a:endParaRPr lang="nl-NL" sz="1200" dirty="0">
              <a:cs typeface="Arial" panose="020B0604020202020204" pitchFamily="34" charset="0"/>
            </a:endParaRPr>
          </a:p>
        </p:txBody>
      </p:sp>
      <p:sp>
        <p:nvSpPr>
          <p:cNvPr id="5" name="Rechthoek 4">
            <a:extLst>
              <a:ext uri="{FF2B5EF4-FFF2-40B4-BE49-F238E27FC236}">
                <a16:creationId xmlns:a16="http://schemas.microsoft.com/office/drawing/2014/main" id="{4C3B8EEE-6953-487F-9BA4-CBB0FF7D4CF1}"/>
              </a:ext>
            </a:extLst>
          </p:cNvPr>
          <p:cNvSpPr/>
          <p:nvPr/>
        </p:nvSpPr>
        <p:spPr>
          <a:xfrm>
            <a:off x="5197184" y="384394"/>
            <a:ext cx="854721" cy="369332"/>
          </a:xfrm>
          <a:prstGeom prst="rect">
            <a:avLst/>
          </a:prstGeom>
        </p:spPr>
        <p:txBody>
          <a:bodyPr wrap="none">
            <a:spAutoFit/>
          </a:bodyPr>
          <a:lstStyle/>
          <a:p>
            <a:r>
              <a:rPr lang="nl-NL" dirty="0">
                <a:solidFill>
                  <a:schemeClr val="accent1"/>
                </a:solidFill>
                <a:cs typeface="Arial" panose="020B0604020202020204" pitchFamily="34" charset="0"/>
              </a:rPr>
              <a:t>Doelen</a:t>
            </a:r>
          </a:p>
        </p:txBody>
      </p:sp>
      <p:sp>
        <p:nvSpPr>
          <p:cNvPr id="6" name="Rechthoek 5">
            <a:extLst>
              <a:ext uri="{FF2B5EF4-FFF2-40B4-BE49-F238E27FC236}">
                <a16:creationId xmlns:a16="http://schemas.microsoft.com/office/drawing/2014/main" id="{0529A6D4-0669-4A5A-BBA0-82EE9E64CC32}"/>
              </a:ext>
            </a:extLst>
          </p:cNvPr>
          <p:cNvSpPr/>
          <p:nvPr/>
        </p:nvSpPr>
        <p:spPr>
          <a:xfrm>
            <a:off x="5211932" y="2627722"/>
            <a:ext cx="1164358" cy="369332"/>
          </a:xfrm>
          <a:prstGeom prst="rect">
            <a:avLst/>
          </a:prstGeom>
        </p:spPr>
        <p:txBody>
          <a:bodyPr wrap="none">
            <a:spAutoFit/>
          </a:bodyPr>
          <a:lstStyle/>
          <a:p>
            <a:r>
              <a:rPr lang="nl-NL" dirty="0">
                <a:solidFill>
                  <a:schemeClr val="accent6">
                    <a:lumMod val="75000"/>
                  </a:schemeClr>
                </a:solidFill>
                <a:cs typeface="Arial" panose="020B0604020202020204" pitchFamily="34" charset="0"/>
              </a:rPr>
              <a:t>Behoeften</a:t>
            </a:r>
          </a:p>
        </p:txBody>
      </p:sp>
      <p:sp>
        <p:nvSpPr>
          <p:cNvPr id="7" name="Rechthoek 6">
            <a:extLst>
              <a:ext uri="{FF2B5EF4-FFF2-40B4-BE49-F238E27FC236}">
                <a16:creationId xmlns:a16="http://schemas.microsoft.com/office/drawing/2014/main" id="{AD9BF237-E8F2-425B-88D5-9FCEF1743A84}"/>
              </a:ext>
            </a:extLst>
          </p:cNvPr>
          <p:cNvSpPr/>
          <p:nvPr/>
        </p:nvSpPr>
        <p:spPr>
          <a:xfrm>
            <a:off x="8774905" y="424429"/>
            <a:ext cx="1777603" cy="369332"/>
          </a:xfrm>
          <a:prstGeom prst="rect">
            <a:avLst/>
          </a:prstGeom>
        </p:spPr>
        <p:txBody>
          <a:bodyPr wrap="none">
            <a:spAutoFit/>
          </a:bodyPr>
          <a:lstStyle/>
          <a:p>
            <a:r>
              <a:rPr lang="nl-NL" dirty="0">
                <a:solidFill>
                  <a:schemeClr val="accent6">
                    <a:lumMod val="75000"/>
                  </a:schemeClr>
                </a:solidFill>
                <a:cs typeface="Arial" panose="020B0604020202020204" pitchFamily="34" charset="0"/>
              </a:rPr>
              <a:t>Wensen (handig)</a:t>
            </a:r>
          </a:p>
        </p:txBody>
      </p:sp>
      <p:sp>
        <p:nvSpPr>
          <p:cNvPr id="8" name="Rechthoek 7">
            <a:extLst>
              <a:ext uri="{FF2B5EF4-FFF2-40B4-BE49-F238E27FC236}">
                <a16:creationId xmlns:a16="http://schemas.microsoft.com/office/drawing/2014/main" id="{801451D3-1F0D-44F4-A355-C8B2165B10C7}"/>
              </a:ext>
            </a:extLst>
          </p:cNvPr>
          <p:cNvSpPr/>
          <p:nvPr/>
        </p:nvSpPr>
        <p:spPr>
          <a:xfrm>
            <a:off x="8894261" y="2615102"/>
            <a:ext cx="947439" cy="369332"/>
          </a:xfrm>
          <a:prstGeom prst="rect">
            <a:avLst/>
          </a:prstGeom>
        </p:spPr>
        <p:txBody>
          <a:bodyPr wrap="none">
            <a:spAutoFit/>
          </a:bodyPr>
          <a:lstStyle/>
          <a:p>
            <a:r>
              <a:rPr lang="nl-NL" dirty="0">
                <a:solidFill>
                  <a:srgbClr val="C00000"/>
                </a:solidFill>
                <a:cs typeface="Arial" panose="020B0604020202020204" pitchFamily="34" charset="0"/>
              </a:rPr>
              <a:t>Angsten</a:t>
            </a:r>
          </a:p>
        </p:txBody>
      </p:sp>
      <p:cxnSp>
        <p:nvCxnSpPr>
          <p:cNvPr id="9" name="Rechte verbindingslijn 8">
            <a:extLst>
              <a:ext uri="{FF2B5EF4-FFF2-40B4-BE49-F238E27FC236}">
                <a16:creationId xmlns:a16="http://schemas.microsoft.com/office/drawing/2014/main" id="{CB29FAC5-7145-472D-98A5-762682A811BA}"/>
              </a:ext>
            </a:extLst>
          </p:cNvPr>
          <p:cNvCxnSpPr>
            <a:cxnSpLocks/>
          </p:cNvCxnSpPr>
          <p:nvPr/>
        </p:nvCxnSpPr>
        <p:spPr>
          <a:xfrm flipV="1">
            <a:off x="388375" y="4679028"/>
            <a:ext cx="11351341" cy="16114"/>
          </a:xfrm>
          <a:prstGeom prst="line">
            <a:avLst/>
          </a:prstGeom>
        </p:spPr>
        <p:style>
          <a:lnRef idx="2">
            <a:schemeClr val="accent3"/>
          </a:lnRef>
          <a:fillRef idx="0">
            <a:schemeClr val="accent3"/>
          </a:fillRef>
          <a:effectRef idx="1">
            <a:schemeClr val="accent3"/>
          </a:effectRef>
          <a:fontRef idx="minor">
            <a:schemeClr val="tx1"/>
          </a:fontRef>
        </p:style>
      </p:cxnSp>
      <p:pic>
        <p:nvPicPr>
          <p:cNvPr id="10" name="Graphic 9" descr="Roos">
            <a:extLst>
              <a:ext uri="{FF2B5EF4-FFF2-40B4-BE49-F238E27FC236}">
                <a16:creationId xmlns:a16="http://schemas.microsoft.com/office/drawing/2014/main" id="{D4A8A21A-11EB-43E7-A0EC-540EB08FF51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842603" y="367780"/>
            <a:ext cx="369329" cy="369329"/>
          </a:xfrm>
          <a:prstGeom prst="rect">
            <a:avLst/>
          </a:prstGeom>
        </p:spPr>
      </p:pic>
      <p:pic>
        <p:nvPicPr>
          <p:cNvPr id="11" name="Graphic 10" descr="Spinnenweb">
            <a:extLst>
              <a:ext uri="{FF2B5EF4-FFF2-40B4-BE49-F238E27FC236}">
                <a16:creationId xmlns:a16="http://schemas.microsoft.com/office/drawing/2014/main" id="{F1120633-FAFE-45B8-9A37-C7E13B5481F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477238" y="2633473"/>
            <a:ext cx="383150" cy="383150"/>
          </a:xfrm>
          <a:prstGeom prst="rect">
            <a:avLst/>
          </a:prstGeom>
        </p:spPr>
      </p:pic>
      <p:pic>
        <p:nvPicPr>
          <p:cNvPr id="12" name="Graphic 11" descr="Presenteren">
            <a:extLst>
              <a:ext uri="{FF2B5EF4-FFF2-40B4-BE49-F238E27FC236}">
                <a16:creationId xmlns:a16="http://schemas.microsoft.com/office/drawing/2014/main" id="{89E1699D-A64C-46BD-A413-263CA268793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405574" y="392064"/>
            <a:ext cx="369331" cy="369331"/>
          </a:xfrm>
          <a:prstGeom prst="rect">
            <a:avLst/>
          </a:prstGeom>
        </p:spPr>
      </p:pic>
      <p:pic>
        <p:nvPicPr>
          <p:cNvPr id="13" name="Graphic 12" descr="Trouwringen">
            <a:extLst>
              <a:ext uri="{FF2B5EF4-FFF2-40B4-BE49-F238E27FC236}">
                <a16:creationId xmlns:a16="http://schemas.microsoft.com/office/drawing/2014/main" id="{460BEB94-25B3-434B-B0C5-29BEE8CEB5D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45219" y="375410"/>
            <a:ext cx="369330" cy="369330"/>
          </a:xfrm>
          <a:prstGeom prst="rect">
            <a:avLst/>
          </a:prstGeom>
        </p:spPr>
      </p:pic>
      <p:sp>
        <p:nvSpPr>
          <p:cNvPr id="14" name="Ondertitel 2">
            <a:extLst>
              <a:ext uri="{FF2B5EF4-FFF2-40B4-BE49-F238E27FC236}">
                <a16:creationId xmlns:a16="http://schemas.microsoft.com/office/drawing/2014/main" id="{20A2A6C2-9BA9-4B64-A9EF-FE42EF56A586}"/>
              </a:ext>
            </a:extLst>
          </p:cNvPr>
          <p:cNvSpPr txBox="1">
            <a:spLocks/>
          </p:cNvSpPr>
          <p:nvPr/>
        </p:nvSpPr>
        <p:spPr>
          <a:xfrm>
            <a:off x="4924346" y="3080220"/>
            <a:ext cx="3165987" cy="1533629"/>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171450" indent="-171450" algn="l">
              <a:buFont typeface="Arial" panose="020B0604020202020204" pitchFamily="34" charset="0"/>
              <a:buChar char="•"/>
            </a:pPr>
            <a:r>
              <a:rPr lang="nl-NL" sz="1200" dirty="0">
                <a:solidFill>
                  <a:schemeClr val="accent6">
                    <a:lumMod val="50000"/>
                  </a:schemeClr>
                </a:solidFill>
                <a:highlight>
                  <a:srgbClr val="CDFFCD"/>
                </a:highlight>
                <a:cs typeface="Arial" panose="020B0604020202020204" pitchFamily="34" charset="0"/>
              </a:rPr>
              <a:t>Datum moeten goed te regelen zijn.</a:t>
            </a:r>
          </a:p>
          <a:p>
            <a:pPr marL="171450" indent="-171450" algn="l">
              <a:buFont typeface="Arial" panose="020B0604020202020204" pitchFamily="34" charset="0"/>
              <a:buChar char="•"/>
            </a:pPr>
            <a:r>
              <a:rPr lang="nl-NL" sz="1200" dirty="0">
                <a:solidFill>
                  <a:schemeClr val="accent6">
                    <a:lumMod val="50000"/>
                  </a:schemeClr>
                </a:solidFill>
                <a:highlight>
                  <a:srgbClr val="CDFFCD"/>
                </a:highlight>
                <a:cs typeface="Arial" panose="020B0604020202020204" pitchFamily="34" charset="0"/>
              </a:rPr>
              <a:t>Zekerheid na bevestigen van de reservering</a:t>
            </a:r>
          </a:p>
          <a:p>
            <a:pPr marL="171450" indent="-171450" algn="l">
              <a:buFont typeface="Arial" panose="020B0604020202020204" pitchFamily="34" charset="0"/>
              <a:buChar char="•"/>
            </a:pPr>
            <a:r>
              <a:rPr lang="nl-NL" sz="1200" dirty="0">
                <a:cs typeface="Arial" panose="020B0604020202020204" pitchFamily="34" charset="0"/>
              </a:rPr>
              <a:t>Betrouwbaarheid van de bevestiging</a:t>
            </a:r>
          </a:p>
          <a:p>
            <a:pPr marL="171450" indent="-171450" algn="l">
              <a:buFont typeface="Arial" panose="020B0604020202020204" pitchFamily="34" charset="0"/>
              <a:buChar char="•"/>
            </a:pPr>
            <a:r>
              <a:rPr lang="nl-NL" sz="1200" dirty="0">
                <a:cs typeface="Arial" panose="020B0604020202020204" pitchFamily="34" charset="0"/>
              </a:rPr>
              <a:t>2 weken van tevoren een reminder</a:t>
            </a:r>
          </a:p>
          <a:p>
            <a:pPr marL="171450" indent="-171450" algn="l">
              <a:buFont typeface="Arial" panose="020B0604020202020204" pitchFamily="34" charset="0"/>
              <a:buChar char="•"/>
            </a:pPr>
            <a:r>
              <a:rPr lang="nl-NL" sz="1200" dirty="0">
                <a:cs typeface="Arial" panose="020B0604020202020204" pitchFamily="34" charset="0"/>
              </a:rPr>
              <a:t>Buitenlandse getuigen kunnen registreren</a:t>
            </a:r>
          </a:p>
          <a:p>
            <a:pPr marL="171450" indent="-171450" algn="l">
              <a:buFont typeface="Arial" panose="020B0604020202020204" pitchFamily="34" charset="0"/>
              <a:buChar char="•"/>
            </a:pPr>
            <a:endParaRPr lang="nl-NL" sz="1200" dirty="0">
              <a:cs typeface="Arial" panose="020B0604020202020204" pitchFamily="34" charset="0"/>
            </a:endParaRPr>
          </a:p>
          <a:p>
            <a:pPr algn="l"/>
            <a:endParaRPr lang="nl-NL" sz="1200" dirty="0">
              <a:cs typeface="Arial" panose="020B0604020202020204" pitchFamily="34" charset="0"/>
            </a:endParaRPr>
          </a:p>
        </p:txBody>
      </p:sp>
      <p:sp>
        <p:nvSpPr>
          <p:cNvPr id="15" name="Ondertitel 2">
            <a:extLst>
              <a:ext uri="{FF2B5EF4-FFF2-40B4-BE49-F238E27FC236}">
                <a16:creationId xmlns:a16="http://schemas.microsoft.com/office/drawing/2014/main" id="{9F80B7B0-D43E-4E24-9D51-DB06E6A55877}"/>
              </a:ext>
            </a:extLst>
          </p:cNvPr>
          <p:cNvSpPr txBox="1">
            <a:spLocks/>
          </p:cNvSpPr>
          <p:nvPr/>
        </p:nvSpPr>
        <p:spPr>
          <a:xfrm>
            <a:off x="8430806" y="901668"/>
            <a:ext cx="3618626" cy="1668184"/>
          </a:xfrm>
          <a:prstGeom prst="rect">
            <a:avLst/>
          </a:prstGeom>
        </p:spPr>
        <p:txBody>
          <a:bodyPr vert="horz" lIns="91440" tIns="45720" rIns="91440" bIns="4572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171450" indent="-171450" algn="l">
              <a:buFont typeface="Arial" panose="020B0604020202020204" pitchFamily="34" charset="0"/>
              <a:buChar char="•"/>
            </a:pPr>
            <a:r>
              <a:rPr lang="nl-NL" sz="1300" dirty="0">
                <a:solidFill>
                  <a:schemeClr val="accent6">
                    <a:lumMod val="50000"/>
                  </a:schemeClr>
                </a:solidFill>
                <a:highlight>
                  <a:srgbClr val="CDFFCD"/>
                </a:highlight>
                <a:cs typeface="Arial" panose="020B0604020202020204" pitchFamily="34" charset="0"/>
              </a:rPr>
              <a:t>Liefst vullen wij zelf alles online in</a:t>
            </a:r>
          </a:p>
          <a:p>
            <a:pPr marL="171450" indent="-171450" algn="l">
              <a:buFont typeface="Arial" panose="020B0604020202020204" pitchFamily="34" charset="0"/>
              <a:buChar char="•"/>
            </a:pPr>
            <a:r>
              <a:rPr lang="nl-NL" sz="1300" dirty="0">
                <a:solidFill>
                  <a:schemeClr val="accent6">
                    <a:lumMod val="50000"/>
                  </a:schemeClr>
                </a:solidFill>
                <a:highlight>
                  <a:srgbClr val="CDFFCD"/>
                </a:highlight>
                <a:cs typeface="Arial" panose="020B0604020202020204" pitchFamily="34" charset="0"/>
              </a:rPr>
              <a:t>Een eigen Babs regelen</a:t>
            </a:r>
          </a:p>
          <a:p>
            <a:pPr marL="171450" indent="-171450" algn="l">
              <a:buFont typeface="Arial" panose="020B0604020202020204" pitchFamily="34" charset="0"/>
              <a:buChar char="•"/>
            </a:pPr>
            <a:r>
              <a:rPr lang="nl-NL" sz="1300" dirty="0">
                <a:cs typeface="Arial" panose="020B0604020202020204" pitchFamily="34" charset="0"/>
              </a:rPr>
              <a:t>Getuige kan mee helpen met trouwtaken</a:t>
            </a:r>
          </a:p>
          <a:p>
            <a:pPr marL="171450" indent="-171450" algn="l">
              <a:buFont typeface="Arial" panose="020B0604020202020204" pitchFamily="34" charset="0"/>
              <a:buChar char="•"/>
            </a:pPr>
            <a:r>
              <a:rPr lang="nl-NL" sz="1300" dirty="0">
                <a:cs typeface="Arial" panose="020B0604020202020204" pitchFamily="34" charset="0"/>
              </a:rPr>
              <a:t>Terug vinden van reserveringen</a:t>
            </a:r>
          </a:p>
          <a:p>
            <a:pPr marL="171450" indent="-171450" algn="l">
              <a:buFont typeface="Arial" panose="020B0604020202020204" pitchFamily="34" charset="0"/>
              <a:buChar char="•"/>
            </a:pPr>
            <a:r>
              <a:rPr lang="nl-NL" sz="1300" dirty="0">
                <a:cs typeface="Arial" panose="020B0604020202020204" pitchFamily="34" charset="0"/>
              </a:rPr>
              <a:t>Duidelijker overzicht op de website</a:t>
            </a:r>
          </a:p>
          <a:p>
            <a:pPr marL="171450" indent="-171450" algn="l">
              <a:buFont typeface="Arial" panose="020B0604020202020204" pitchFamily="34" charset="0"/>
              <a:buChar char="•"/>
            </a:pPr>
            <a:r>
              <a:rPr lang="nl-NL" sz="1300" dirty="0">
                <a:cs typeface="Arial" panose="020B0604020202020204" pitchFamily="34" charset="0"/>
              </a:rPr>
              <a:t>Meerdere trouwoptie kunnen vast zetten voor een maand</a:t>
            </a:r>
          </a:p>
          <a:p>
            <a:pPr marL="171450" indent="-171450" algn="l">
              <a:buFont typeface="Arial" panose="020B0604020202020204" pitchFamily="34" charset="0"/>
              <a:buChar char="•"/>
            </a:pPr>
            <a:endParaRPr lang="nl-NL" sz="1500" dirty="0">
              <a:cs typeface="Arial" panose="020B0604020202020204" pitchFamily="34" charset="0"/>
            </a:endParaRPr>
          </a:p>
          <a:p>
            <a:pPr marL="171450" indent="-171450" algn="l">
              <a:buFont typeface="Arial" panose="020B0604020202020204" pitchFamily="34" charset="0"/>
              <a:buChar char="•"/>
            </a:pPr>
            <a:endParaRPr lang="nl-NL" sz="1200" dirty="0">
              <a:cs typeface="Arial" panose="020B0604020202020204" pitchFamily="34" charset="0"/>
            </a:endParaRPr>
          </a:p>
        </p:txBody>
      </p:sp>
      <p:sp>
        <p:nvSpPr>
          <p:cNvPr id="16" name="Ondertitel 2">
            <a:extLst>
              <a:ext uri="{FF2B5EF4-FFF2-40B4-BE49-F238E27FC236}">
                <a16:creationId xmlns:a16="http://schemas.microsoft.com/office/drawing/2014/main" id="{89A74EB0-DE5F-4FBE-BC92-4E233CABA355}"/>
              </a:ext>
            </a:extLst>
          </p:cNvPr>
          <p:cNvSpPr txBox="1">
            <a:spLocks/>
          </p:cNvSpPr>
          <p:nvPr/>
        </p:nvSpPr>
        <p:spPr>
          <a:xfrm>
            <a:off x="8497443" y="3080244"/>
            <a:ext cx="3165987" cy="152504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171450" indent="-171450" algn="l">
              <a:buFont typeface="Arial" panose="020B0604020202020204" pitchFamily="34" charset="0"/>
              <a:buChar char="•"/>
            </a:pPr>
            <a:r>
              <a:rPr lang="nl-NL" sz="1200" dirty="0">
                <a:solidFill>
                  <a:schemeClr val="accent2">
                    <a:lumMod val="50000"/>
                  </a:schemeClr>
                </a:solidFill>
                <a:highlight>
                  <a:srgbClr val="FFD5D5"/>
                </a:highlight>
                <a:cs typeface="Arial" panose="020B0604020202020204" pitchFamily="34" charset="0"/>
              </a:rPr>
              <a:t>Datum is niet meer beschikbaar</a:t>
            </a:r>
          </a:p>
          <a:p>
            <a:pPr marL="171450" indent="-171450" algn="l">
              <a:buFont typeface="Arial" panose="020B0604020202020204" pitchFamily="34" charset="0"/>
              <a:buChar char="•"/>
            </a:pPr>
            <a:r>
              <a:rPr lang="nl-NL" sz="1200" dirty="0">
                <a:cs typeface="Arial" panose="020B0604020202020204" pitchFamily="34" charset="0"/>
              </a:rPr>
              <a:t>Krijg ik spijt als ik geen groot feest geef</a:t>
            </a:r>
          </a:p>
          <a:p>
            <a:pPr marL="171450" indent="-171450" algn="l">
              <a:buFont typeface="Arial" panose="020B0604020202020204" pitchFamily="34" charset="0"/>
              <a:buChar char="•"/>
            </a:pPr>
            <a:r>
              <a:rPr lang="nl-NL" sz="1200" dirty="0">
                <a:cs typeface="Arial" panose="020B0604020202020204" pitchFamily="34" charset="0"/>
              </a:rPr>
              <a:t>Is het wel goed bevestigd allemaal</a:t>
            </a:r>
          </a:p>
          <a:p>
            <a:pPr marL="171450" indent="-171450" algn="l">
              <a:buFont typeface="Arial" panose="020B0604020202020204" pitchFamily="34" charset="0"/>
              <a:buChar char="•"/>
            </a:pPr>
            <a:r>
              <a:rPr lang="nl-NL" sz="1200" dirty="0">
                <a:cs typeface="Arial" panose="020B0604020202020204" pitchFamily="34" charset="0"/>
              </a:rPr>
              <a:t>Mogen de mijn buitenlandse getuigen wel getuigen</a:t>
            </a:r>
          </a:p>
        </p:txBody>
      </p:sp>
      <p:pic>
        <p:nvPicPr>
          <p:cNvPr id="28" name="Graphic 27" descr="Diamand">
            <a:extLst>
              <a:ext uri="{FF2B5EF4-FFF2-40B4-BE49-F238E27FC236}">
                <a16:creationId xmlns:a16="http://schemas.microsoft.com/office/drawing/2014/main" id="{437C90F0-F0B0-4A44-AADC-503BB218DEF4}"/>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rot="20424579">
            <a:off x="4939094" y="2672356"/>
            <a:ext cx="321312" cy="321312"/>
          </a:xfrm>
          <a:prstGeom prst="rect">
            <a:avLst/>
          </a:prstGeom>
        </p:spPr>
      </p:pic>
      <p:pic>
        <p:nvPicPr>
          <p:cNvPr id="41" name="Graphic 40" descr="Laptop">
            <a:extLst>
              <a:ext uri="{FF2B5EF4-FFF2-40B4-BE49-F238E27FC236}">
                <a16:creationId xmlns:a16="http://schemas.microsoft.com/office/drawing/2014/main" id="{695CE520-058F-4BF5-B7BE-827B2F0AEA5B}"/>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0432715" y="5491449"/>
            <a:ext cx="914400" cy="914400"/>
          </a:xfrm>
          <a:prstGeom prst="rect">
            <a:avLst/>
          </a:prstGeom>
        </p:spPr>
      </p:pic>
      <p:pic>
        <p:nvPicPr>
          <p:cNvPr id="42" name="Graphic 41" descr="Smartphone">
            <a:extLst>
              <a:ext uri="{FF2B5EF4-FFF2-40B4-BE49-F238E27FC236}">
                <a16:creationId xmlns:a16="http://schemas.microsoft.com/office/drawing/2014/main" id="{29C6A122-D0C6-4340-B81D-ED8F5AC1462B}"/>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8668813" y="5660360"/>
            <a:ext cx="472917" cy="472917"/>
          </a:xfrm>
          <a:prstGeom prst="rect">
            <a:avLst/>
          </a:prstGeom>
        </p:spPr>
      </p:pic>
      <p:sp>
        <p:nvSpPr>
          <p:cNvPr id="43" name="Ondertitel 2">
            <a:extLst>
              <a:ext uri="{FF2B5EF4-FFF2-40B4-BE49-F238E27FC236}">
                <a16:creationId xmlns:a16="http://schemas.microsoft.com/office/drawing/2014/main" id="{D193A2E4-92F0-48BB-A9DB-605F87D726B3}"/>
              </a:ext>
            </a:extLst>
          </p:cNvPr>
          <p:cNvSpPr txBox="1">
            <a:spLocks/>
          </p:cNvSpPr>
          <p:nvPr/>
        </p:nvSpPr>
        <p:spPr>
          <a:xfrm>
            <a:off x="3759439" y="6357547"/>
            <a:ext cx="3294966" cy="47291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50000"/>
              </a:lnSpc>
            </a:pPr>
            <a:r>
              <a:rPr lang="nl-NL" sz="1600" b="1" dirty="0" err="1">
                <a:latin typeface="Arial" panose="020B0604020202020204" pitchFamily="34" charset="0"/>
                <a:cs typeface="Arial" panose="020B0604020202020204" pitchFamily="34" charset="0"/>
              </a:rPr>
              <a:t>Miley</a:t>
            </a:r>
            <a:endParaRPr lang="nl-NL" sz="1600" b="1" dirty="0">
              <a:latin typeface="Arial" panose="020B0604020202020204" pitchFamily="34" charset="0"/>
              <a:cs typeface="Arial" panose="020B0604020202020204" pitchFamily="34" charset="0"/>
            </a:endParaRPr>
          </a:p>
        </p:txBody>
      </p:sp>
      <p:sp>
        <p:nvSpPr>
          <p:cNvPr id="44" name="Ondertitel 2">
            <a:extLst>
              <a:ext uri="{FF2B5EF4-FFF2-40B4-BE49-F238E27FC236}">
                <a16:creationId xmlns:a16="http://schemas.microsoft.com/office/drawing/2014/main" id="{2FC5D529-26D1-4172-B1F6-FE877DBBC568}"/>
              </a:ext>
            </a:extLst>
          </p:cNvPr>
          <p:cNvSpPr txBox="1">
            <a:spLocks/>
          </p:cNvSpPr>
          <p:nvPr/>
        </p:nvSpPr>
        <p:spPr>
          <a:xfrm>
            <a:off x="337573" y="6357547"/>
            <a:ext cx="3582178" cy="55975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50000"/>
              </a:lnSpc>
            </a:pPr>
            <a:r>
              <a:rPr lang="nl-NL" sz="1600" b="1" dirty="0">
                <a:latin typeface="Arial" panose="020B0604020202020204" pitchFamily="34" charset="0"/>
                <a:cs typeface="Arial" panose="020B0604020202020204" pitchFamily="34" charset="0"/>
              </a:rPr>
              <a:t>Kevin</a:t>
            </a:r>
            <a:endParaRPr lang="nl-NL" sz="1100" b="1" dirty="0">
              <a:latin typeface="Arial" panose="020B0604020202020204" pitchFamily="34" charset="0"/>
              <a:cs typeface="Arial" panose="020B0604020202020204" pitchFamily="34" charset="0"/>
            </a:endParaRPr>
          </a:p>
        </p:txBody>
      </p:sp>
      <p:sp>
        <p:nvSpPr>
          <p:cNvPr id="45" name="Ondertitel 2">
            <a:extLst>
              <a:ext uri="{FF2B5EF4-FFF2-40B4-BE49-F238E27FC236}">
                <a16:creationId xmlns:a16="http://schemas.microsoft.com/office/drawing/2014/main" id="{8C585ACE-D7D2-4699-BA8B-59A856176B3D}"/>
              </a:ext>
            </a:extLst>
          </p:cNvPr>
          <p:cNvSpPr txBox="1">
            <a:spLocks/>
          </p:cNvSpPr>
          <p:nvPr/>
        </p:nvSpPr>
        <p:spPr>
          <a:xfrm>
            <a:off x="1842123" y="4970629"/>
            <a:ext cx="1833989" cy="184287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00000"/>
              </a:lnSpc>
            </a:pPr>
            <a:r>
              <a:rPr lang="nl-NL" sz="1400" dirty="0">
                <a:latin typeface="Arial" panose="020B0604020202020204" pitchFamily="34" charset="0"/>
                <a:cs typeface="Arial" panose="020B0604020202020204" pitchFamily="34" charset="0"/>
              </a:rPr>
              <a:t>Accountant</a:t>
            </a:r>
          </a:p>
          <a:p>
            <a:pPr algn="l">
              <a:lnSpc>
                <a:spcPct val="100000"/>
              </a:lnSpc>
            </a:pPr>
            <a:r>
              <a:rPr lang="nl-NL" sz="1400" dirty="0">
                <a:latin typeface="Arial" panose="020B0604020202020204" pitchFamily="34" charset="0"/>
                <a:cs typeface="Arial" panose="020B0604020202020204" pitchFamily="34" charset="0"/>
              </a:rPr>
              <a:t>Grote gemeente</a:t>
            </a:r>
          </a:p>
          <a:p>
            <a:pPr algn="l">
              <a:lnSpc>
                <a:spcPct val="100000"/>
              </a:lnSpc>
            </a:pPr>
            <a:r>
              <a:rPr lang="nl-NL" sz="1400" dirty="0">
                <a:latin typeface="Arial" panose="020B0604020202020204" pitchFamily="34" charset="0"/>
                <a:cs typeface="Arial" panose="020B0604020202020204" pitchFamily="34" charset="0"/>
              </a:rPr>
              <a:t>28</a:t>
            </a:r>
          </a:p>
        </p:txBody>
      </p:sp>
      <p:sp>
        <p:nvSpPr>
          <p:cNvPr id="46" name="Ondertitel 2">
            <a:extLst>
              <a:ext uri="{FF2B5EF4-FFF2-40B4-BE49-F238E27FC236}">
                <a16:creationId xmlns:a16="http://schemas.microsoft.com/office/drawing/2014/main" id="{EDD3EFE7-22D8-4E46-9921-9FA48CFB224B}"/>
              </a:ext>
            </a:extLst>
          </p:cNvPr>
          <p:cNvSpPr txBox="1">
            <a:spLocks/>
          </p:cNvSpPr>
          <p:nvPr/>
        </p:nvSpPr>
        <p:spPr>
          <a:xfrm>
            <a:off x="5430484" y="4912466"/>
            <a:ext cx="1964251" cy="190103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00000"/>
              </a:lnSpc>
            </a:pPr>
            <a:r>
              <a:rPr lang="nl-NL" sz="1400" dirty="0">
                <a:latin typeface="Arial" panose="020B0604020202020204" pitchFamily="34" charset="0"/>
                <a:cs typeface="Arial" panose="020B0604020202020204" pitchFamily="34" charset="0"/>
              </a:rPr>
              <a:t>Onderwijs</a:t>
            </a:r>
          </a:p>
          <a:p>
            <a:pPr algn="l">
              <a:lnSpc>
                <a:spcPct val="100000"/>
              </a:lnSpc>
            </a:pPr>
            <a:r>
              <a:rPr lang="nl-NL" sz="1400" dirty="0">
                <a:latin typeface="Arial" panose="020B0604020202020204" pitchFamily="34" charset="0"/>
                <a:cs typeface="Arial" panose="020B0604020202020204" pitchFamily="34" charset="0"/>
              </a:rPr>
              <a:t>Grote gemeente</a:t>
            </a:r>
          </a:p>
          <a:p>
            <a:pPr algn="l">
              <a:lnSpc>
                <a:spcPct val="100000"/>
              </a:lnSpc>
            </a:pPr>
            <a:r>
              <a:rPr lang="nl-NL" sz="1400" dirty="0">
                <a:latin typeface="Arial" panose="020B0604020202020204" pitchFamily="34" charset="0"/>
                <a:cs typeface="Arial" panose="020B0604020202020204" pitchFamily="34" charset="0"/>
              </a:rPr>
              <a:t>32</a:t>
            </a:r>
          </a:p>
        </p:txBody>
      </p:sp>
      <p:pic>
        <p:nvPicPr>
          <p:cNvPr id="47" name="Graphic 46" descr="Cirkel met pijl-links">
            <a:extLst>
              <a:ext uri="{FF2B5EF4-FFF2-40B4-BE49-F238E27FC236}">
                <a16:creationId xmlns:a16="http://schemas.microsoft.com/office/drawing/2014/main" id="{C7EB5766-AD0B-441B-84EE-5356BCA15575}"/>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9545133" y="5636164"/>
            <a:ext cx="572667" cy="572667"/>
          </a:xfrm>
          <a:prstGeom prst="rect">
            <a:avLst/>
          </a:prstGeom>
        </p:spPr>
      </p:pic>
      <p:sp>
        <p:nvSpPr>
          <p:cNvPr id="48" name="Rechthoek 47">
            <a:extLst>
              <a:ext uri="{FF2B5EF4-FFF2-40B4-BE49-F238E27FC236}">
                <a16:creationId xmlns:a16="http://schemas.microsoft.com/office/drawing/2014/main" id="{7862CEE2-2758-495D-8C0C-0464C1F076CE}"/>
              </a:ext>
            </a:extLst>
          </p:cNvPr>
          <p:cNvSpPr/>
          <p:nvPr/>
        </p:nvSpPr>
        <p:spPr>
          <a:xfrm>
            <a:off x="8563308" y="4917570"/>
            <a:ext cx="3005951" cy="369332"/>
          </a:xfrm>
          <a:prstGeom prst="rect">
            <a:avLst/>
          </a:prstGeom>
        </p:spPr>
        <p:txBody>
          <a:bodyPr wrap="none">
            <a:spAutoFit/>
          </a:bodyPr>
          <a:lstStyle/>
          <a:p>
            <a:r>
              <a:rPr lang="nl-NL" dirty="0">
                <a:latin typeface="Arial" panose="020B0604020202020204" pitchFamily="34" charset="0"/>
                <a:cs typeface="Arial" panose="020B0604020202020204" pitchFamily="34" charset="0"/>
              </a:rPr>
              <a:t>“Je gaat het niet over doen”</a:t>
            </a:r>
          </a:p>
        </p:txBody>
      </p:sp>
      <p:sp>
        <p:nvSpPr>
          <p:cNvPr id="49" name="Rechthoek 48">
            <a:extLst>
              <a:ext uri="{FF2B5EF4-FFF2-40B4-BE49-F238E27FC236}">
                <a16:creationId xmlns:a16="http://schemas.microsoft.com/office/drawing/2014/main" id="{F3F17F70-15EE-4F7B-951E-E16247FD642E}"/>
              </a:ext>
            </a:extLst>
          </p:cNvPr>
          <p:cNvSpPr/>
          <p:nvPr/>
        </p:nvSpPr>
        <p:spPr>
          <a:xfrm>
            <a:off x="8493057" y="6283807"/>
            <a:ext cx="865943" cy="276999"/>
          </a:xfrm>
          <a:prstGeom prst="rect">
            <a:avLst/>
          </a:prstGeom>
        </p:spPr>
        <p:txBody>
          <a:bodyPr wrap="none">
            <a:spAutoFit/>
          </a:bodyPr>
          <a:lstStyle/>
          <a:p>
            <a:r>
              <a:rPr lang="nl-NL" sz="1200" dirty="0">
                <a:latin typeface="Arial" panose="020B0604020202020204" pitchFamily="34" charset="0"/>
                <a:cs typeface="Arial" panose="020B0604020202020204" pitchFamily="34" charset="0"/>
              </a:rPr>
              <a:t>Uitzoeken</a:t>
            </a:r>
            <a:endParaRPr lang="nl-NL" sz="1200" dirty="0"/>
          </a:p>
        </p:txBody>
      </p:sp>
      <p:sp>
        <p:nvSpPr>
          <p:cNvPr id="50" name="Rechthoek 49">
            <a:extLst>
              <a:ext uri="{FF2B5EF4-FFF2-40B4-BE49-F238E27FC236}">
                <a16:creationId xmlns:a16="http://schemas.microsoft.com/office/drawing/2014/main" id="{67ADAECE-59D9-4ECB-9669-75B5F2B5A2CF}"/>
              </a:ext>
            </a:extLst>
          </p:cNvPr>
          <p:cNvSpPr/>
          <p:nvPr/>
        </p:nvSpPr>
        <p:spPr>
          <a:xfrm>
            <a:off x="10504232" y="6313665"/>
            <a:ext cx="771365" cy="276999"/>
          </a:xfrm>
          <a:prstGeom prst="rect">
            <a:avLst/>
          </a:prstGeom>
        </p:spPr>
        <p:txBody>
          <a:bodyPr wrap="none">
            <a:spAutoFit/>
          </a:bodyPr>
          <a:lstStyle/>
          <a:p>
            <a:r>
              <a:rPr lang="nl-NL" sz="1200" dirty="0">
                <a:latin typeface="Arial" panose="020B0604020202020204" pitchFamily="34" charset="0"/>
                <a:cs typeface="Arial" panose="020B0604020202020204" pitchFamily="34" charset="0"/>
              </a:rPr>
              <a:t>Indienen</a:t>
            </a:r>
            <a:endParaRPr lang="nl-NL" sz="1200" dirty="0"/>
          </a:p>
        </p:txBody>
      </p:sp>
      <p:pic>
        <p:nvPicPr>
          <p:cNvPr id="51" name="Afbeelding 50" descr="Afbeelding met man, persoon, gebouw, buiten&#10;&#10;Automatisch gegenereerde beschrijving">
            <a:extLst>
              <a:ext uri="{FF2B5EF4-FFF2-40B4-BE49-F238E27FC236}">
                <a16:creationId xmlns:a16="http://schemas.microsoft.com/office/drawing/2014/main" id="{41434D4A-7482-4726-A4DE-F0EE76109EF1}"/>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460896" y="4970629"/>
            <a:ext cx="1261986" cy="1261986"/>
          </a:xfrm>
          <a:prstGeom prst="rect">
            <a:avLst/>
          </a:prstGeom>
        </p:spPr>
      </p:pic>
      <p:pic>
        <p:nvPicPr>
          <p:cNvPr id="52" name="Afbeelding 51" descr="Afbeelding met persoon, vrouw, binnen, muur&#10;&#10;Automatisch gegenereerde beschrijving">
            <a:extLst>
              <a:ext uri="{FF2B5EF4-FFF2-40B4-BE49-F238E27FC236}">
                <a16:creationId xmlns:a16="http://schemas.microsoft.com/office/drawing/2014/main" id="{2E08F91C-FC62-48DE-81AE-71C36775F649}"/>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3970495" y="4970629"/>
            <a:ext cx="1280409" cy="1280409"/>
          </a:xfrm>
          <a:prstGeom prst="rect">
            <a:avLst/>
          </a:prstGeom>
        </p:spPr>
      </p:pic>
      <p:sp>
        <p:nvSpPr>
          <p:cNvPr id="65" name="Ondertitel 2">
            <a:extLst>
              <a:ext uri="{FF2B5EF4-FFF2-40B4-BE49-F238E27FC236}">
                <a16:creationId xmlns:a16="http://schemas.microsoft.com/office/drawing/2014/main" id="{7C77A826-F362-4E9B-9F7A-03C67B8BE39D}"/>
              </a:ext>
            </a:extLst>
          </p:cNvPr>
          <p:cNvSpPr txBox="1">
            <a:spLocks/>
          </p:cNvSpPr>
          <p:nvPr/>
        </p:nvSpPr>
        <p:spPr>
          <a:xfrm>
            <a:off x="528570" y="872405"/>
            <a:ext cx="3752429" cy="357897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Font typeface="Arial" panose="020B0604020202020204" pitchFamily="34" charset="0"/>
              <a:buNone/>
            </a:pPr>
            <a:r>
              <a:rPr lang="nl-NL" sz="1200" dirty="0">
                <a:ea typeface="Open Sans" panose="020B0606030504020204" pitchFamily="34" charset="0"/>
                <a:cs typeface="Open Sans" panose="020B0606030504020204" pitchFamily="34" charset="0"/>
              </a:rPr>
              <a:t>Kevin en </a:t>
            </a:r>
            <a:r>
              <a:rPr lang="nl-NL" sz="1200" dirty="0" err="1">
                <a:ea typeface="Open Sans" panose="020B0606030504020204" pitchFamily="34" charset="0"/>
                <a:cs typeface="Open Sans" panose="020B0606030504020204" pitchFamily="34" charset="0"/>
              </a:rPr>
              <a:t>Miley</a:t>
            </a:r>
            <a:r>
              <a:rPr lang="nl-NL" sz="1200" dirty="0">
                <a:ea typeface="Open Sans" panose="020B0606030504020204" pitchFamily="34" charset="0"/>
                <a:cs typeface="Open Sans" panose="020B0606030504020204" pitchFamily="34" charset="0"/>
              </a:rPr>
              <a:t> zijn niet zo van de ceremonie, maar een groot feest met een gaaf thema vinden ze toch wel leuk. </a:t>
            </a:r>
          </a:p>
          <a:p>
            <a:pPr marL="0" indent="0">
              <a:lnSpc>
                <a:spcPct val="150000"/>
              </a:lnSpc>
              <a:buFont typeface="Arial" panose="020B0604020202020204" pitchFamily="34" charset="0"/>
              <a:buNone/>
            </a:pPr>
            <a:r>
              <a:rPr lang="nl-NL" sz="1200" dirty="0">
                <a:ea typeface="Open Sans" panose="020B0606030504020204" pitchFamily="34" charset="0"/>
                <a:cs typeface="Open Sans" panose="020B0606030504020204" pitchFamily="34" charset="0"/>
              </a:rPr>
              <a:t>Voor hun is de datum het belangrijkst, dat heeft voor hun een speciale betekenis. Ze doen er dan ook van alles aan om te kijken of die datum nog beschikbaar is. Toch maken ze niet te ver van te voren de reservering, want de kosten om dat te wijzigen zijn te hoog.</a:t>
            </a:r>
          </a:p>
          <a:p>
            <a:pPr marL="0" indent="0">
              <a:lnSpc>
                <a:spcPct val="150000"/>
              </a:lnSpc>
              <a:buFont typeface="Arial" panose="020B0604020202020204" pitchFamily="34" charset="0"/>
              <a:buNone/>
            </a:pPr>
            <a:r>
              <a:rPr lang="nl-NL" sz="1200" dirty="0">
                <a:ea typeface="Open Sans" panose="020B0606030504020204" pitchFamily="34" charset="0"/>
                <a:cs typeface="Open Sans" panose="020B0606030504020204" pitchFamily="34" charset="0"/>
              </a:rPr>
              <a:t>Gratis trouwen doen ze niet, omdat ze een normale ceremonie kunnen betalen en het niet verantwoord vinden dat iemand anders het niet zou kunnen doen.</a:t>
            </a:r>
          </a:p>
          <a:p>
            <a:pPr marL="0" indent="0">
              <a:lnSpc>
                <a:spcPct val="150000"/>
              </a:lnSpc>
              <a:buFont typeface="Arial" panose="020B0604020202020204" pitchFamily="34" charset="0"/>
              <a:buNone/>
            </a:pPr>
            <a:endParaRPr lang="nl-NL" sz="1200" dirty="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1065689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ndertitel 2">
            <a:extLst>
              <a:ext uri="{FF2B5EF4-FFF2-40B4-BE49-F238E27FC236}">
                <a16:creationId xmlns:a16="http://schemas.microsoft.com/office/drawing/2014/main" id="{09FD1D88-776A-4EF1-BEC1-D8A9E8172A4C}"/>
              </a:ext>
            </a:extLst>
          </p:cNvPr>
          <p:cNvSpPr txBox="1">
            <a:spLocks/>
          </p:cNvSpPr>
          <p:nvPr/>
        </p:nvSpPr>
        <p:spPr>
          <a:xfrm>
            <a:off x="491610" y="903085"/>
            <a:ext cx="3752429" cy="357897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Font typeface="Arial" panose="020B0604020202020204" pitchFamily="34" charset="0"/>
              <a:buNone/>
            </a:pPr>
            <a:endParaRPr lang="nl-NL" sz="1200" dirty="0">
              <a:ea typeface="Open Sans" panose="020B0606030504020204" pitchFamily="34" charset="0"/>
              <a:cs typeface="Open Sans" panose="020B0606030504020204" pitchFamily="34" charset="0"/>
            </a:endParaRPr>
          </a:p>
        </p:txBody>
      </p:sp>
      <p:sp>
        <p:nvSpPr>
          <p:cNvPr id="3" name="Rechthoek 2">
            <a:extLst>
              <a:ext uri="{FF2B5EF4-FFF2-40B4-BE49-F238E27FC236}">
                <a16:creationId xmlns:a16="http://schemas.microsoft.com/office/drawing/2014/main" id="{6EEAB8D1-D2C9-4FA9-B005-30C9C6199200}"/>
              </a:ext>
            </a:extLst>
          </p:cNvPr>
          <p:cNvSpPr/>
          <p:nvPr/>
        </p:nvSpPr>
        <p:spPr>
          <a:xfrm>
            <a:off x="956160" y="392064"/>
            <a:ext cx="896143" cy="369332"/>
          </a:xfrm>
          <a:prstGeom prst="rect">
            <a:avLst/>
          </a:prstGeom>
        </p:spPr>
        <p:txBody>
          <a:bodyPr wrap="none">
            <a:spAutoFit/>
          </a:bodyPr>
          <a:lstStyle/>
          <a:p>
            <a:r>
              <a:rPr lang="nl-NL" dirty="0">
                <a:ea typeface="Open Sans" panose="020B0606030504020204" pitchFamily="34" charset="0"/>
                <a:cs typeface="Open Sans" panose="020B0606030504020204" pitchFamily="34" charset="0"/>
              </a:rPr>
              <a:t>Verhaal</a:t>
            </a:r>
          </a:p>
        </p:txBody>
      </p:sp>
      <p:sp>
        <p:nvSpPr>
          <p:cNvPr id="4" name="Ondertitel 2">
            <a:extLst>
              <a:ext uri="{FF2B5EF4-FFF2-40B4-BE49-F238E27FC236}">
                <a16:creationId xmlns:a16="http://schemas.microsoft.com/office/drawing/2014/main" id="{E61975D1-71DE-41AF-B085-7C66129F3AC6}"/>
              </a:ext>
            </a:extLst>
          </p:cNvPr>
          <p:cNvSpPr txBox="1">
            <a:spLocks/>
          </p:cNvSpPr>
          <p:nvPr/>
        </p:nvSpPr>
        <p:spPr>
          <a:xfrm>
            <a:off x="4842603" y="854468"/>
            <a:ext cx="2777337" cy="169008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171450" indent="-171450" algn="l">
              <a:lnSpc>
                <a:spcPct val="100000"/>
              </a:lnSpc>
              <a:buFont typeface="Arial" panose="020B0604020202020204" pitchFamily="34" charset="0"/>
              <a:buChar char="•"/>
            </a:pPr>
            <a:r>
              <a:rPr lang="nl-NL" sz="1200" dirty="0">
                <a:solidFill>
                  <a:schemeClr val="accent1">
                    <a:lumMod val="50000"/>
                  </a:schemeClr>
                </a:solidFill>
                <a:highlight>
                  <a:srgbClr val="D9ECFF"/>
                </a:highlight>
                <a:ea typeface="Open Sans" panose="020B0606030504020204" pitchFamily="34" charset="0"/>
                <a:cs typeface="Open Sans" panose="020B0606030504020204" pitchFamily="34" charset="0"/>
              </a:rPr>
              <a:t>Eenvoudig trouwen</a:t>
            </a:r>
          </a:p>
          <a:p>
            <a:pPr marL="171450" indent="-171450" algn="l">
              <a:lnSpc>
                <a:spcPct val="100000"/>
              </a:lnSpc>
              <a:buFont typeface="Arial" panose="020B0604020202020204" pitchFamily="34" charset="0"/>
              <a:buChar char="•"/>
            </a:pPr>
            <a:r>
              <a:rPr lang="nl-NL" sz="1200" dirty="0">
                <a:highlight>
                  <a:srgbClr val="D9ECFF"/>
                </a:highlight>
                <a:ea typeface="Open Sans" panose="020B0606030504020204" pitchFamily="34" charset="0"/>
                <a:cs typeface="Open Sans" panose="020B0606030504020204" pitchFamily="34" charset="0"/>
              </a:rPr>
              <a:t>Getrouwd zijn om een hypotheek te kunnen nemen</a:t>
            </a:r>
            <a:endParaRPr lang="nl-NL" sz="1200" dirty="0">
              <a:solidFill>
                <a:schemeClr val="accent1">
                  <a:lumMod val="50000"/>
                </a:schemeClr>
              </a:solidFill>
              <a:highlight>
                <a:srgbClr val="D9ECFF"/>
              </a:highlight>
              <a:ea typeface="Open Sans" panose="020B0606030504020204" pitchFamily="34" charset="0"/>
              <a:cs typeface="Open Sans" panose="020B0606030504020204" pitchFamily="34" charset="0"/>
            </a:endParaRPr>
          </a:p>
          <a:p>
            <a:pPr marL="171450" indent="-171450" algn="l">
              <a:lnSpc>
                <a:spcPct val="100000"/>
              </a:lnSpc>
              <a:buFont typeface="Arial" panose="020B0604020202020204" pitchFamily="34" charset="0"/>
              <a:buChar char="•"/>
            </a:pPr>
            <a:r>
              <a:rPr lang="nl-NL" sz="1200" dirty="0">
                <a:ea typeface="Open Sans" panose="020B0606030504020204" pitchFamily="34" charset="0"/>
                <a:cs typeface="Open Sans" panose="020B0606030504020204" pitchFamily="34" charset="0"/>
              </a:rPr>
              <a:t>Ik wil zijn achternaam</a:t>
            </a:r>
          </a:p>
          <a:p>
            <a:pPr marL="171450" indent="-171450" algn="l">
              <a:lnSpc>
                <a:spcPct val="100000"/>
              </a:lnSpc>
              <a:buFont typeface="Arial" panose="020B0604020202020204" pitchFamily="34" charset="0"/>
              <a:buChar char="•"/>
            </a:pPr>
            <a:r>
              <a:rPr lang="nl-NL" sz="1200" dirty="0">
                <a:ea typeface="Open Sans" panose="020B0606030504020204" pitchFamily="34" charset="0"/>
                <a:cs typeface="Open Sans" panose="020B0606030504020204" pitchFamily="34" charset="0"/>
              </a:rPr>
              <a:t>Voldoen aan sociale normen</a:t>
            </a:r>
          </a:p>
          <a:p>
            <a:pPr algn="l">
              <a:lnSpc>
                <a:spcPct val="100000"/>
              </a:lnSpc>
            </a:pPr>
            <a:endParaRPr lang="nl-NL" sz="1200" dirty="0">
              <a:solidFill>
                <a:schemeClr val="accent1">
                  <a:lumMod val="50000"/>
                </a:schemeClr>
              </a:solidFill>
              <a:ea typeface="Open Sans" panose="020B0606030504020204" pitchFamily="34" charset="0"/>
              <a:cs typeface="Open Sans" panose="020B0606030504020204" pitchFamily="34" charset="0"/>
            </a:endParaRPr>
          </a:p>
          <a:p>
            <a:pPr marL="171450" indent="-171450" algn="l">
              <a:lnSpc>
                <a:spcPct val="100000"/>
              </a:lnSpc>
              <a:buFont typeface="Arial" panose="020B0604020202020204" pitchFamily="34" charset="0"/>
              <a:buChar char="•"/>
            </a:pPr>
            <a:endParaRPr lang="nl-NL" sz="1200" dirty="0">
              <a:solidFill>
                <a:schemeClr val="accent1">
                  <a:lumMod val="50000"/>
                </a:schemeClr>
              </a:solidFill>
              <a:highlight>
                <a:srgbClr val="D9ECFF"/>
              </a:highlight>
              <a:ea typeface="Open Sans" panose="020B0606030504020204" pitchFamily="34" charset="0"/>
              <a:cs typeface="Open Sans" panose="020B0606030504020204" pitchFamily="34" charset="0"/>
            </a:endParaRPr>
          </a:p>
          <a:p>
            <a:pPr marL="171450" indent="-171450" algn="l">
              <a:lnSpc>
                <a:spcPct val="100000"/>
              </a:lnSpc>
              <a:buFont typeface="Arial" panose="020B0604020202020204" pitchFamily="34" charset="0"/>
              <a:buChar char="•"/>
            </a:pPr>
            <a:endParaRPr lang="nl-NL" sz="1200" dirty="0">
              <a:solidFill>
                <a:schemeClr val="accent1">
                  <a:lumMod val="50000"/>
                </a:schemeClr>
              </a:solidFill>
              <a:highlight>
                <a:srgbClr val="D9ECFF"/>
              </a:highlight>
              <a:ea typeface="Open Sans" panose="020B0606030504020204" pitchFamily="34" charset="0"/>
              <a:cs typeface="Open Sans" panose="020B0606030504020204" pitchFamily="34" charset="0"/>
            </a:endParaRPr>
          </a:p>
          <a:p>
            <a:pPr algn="l">
              <a:lnSpc>
                <a:spcPct val="100000"/>
              </a:lnSpc>
            </a:pPr>
            <a:endParaRPr lang="nl-NL" sz="1200" dirty="0">
              <a:cs typeface="Arial" panose="020B0604020202020204" pitchFamily="34" charset="0"/>
            </a:endParaRPr>
          </a:p>
          <a:p>
            <a:pPr algn="l"/>
            <a:endParaRPr lang="nl-NL" sz="1200" dirty="0">
              <a:cs typeface="Arial" panose="020B0604020202020204" pitchFamily="34" charset="0"/>
            </a:endParaRPr>
          </a:p>
        </p:txBody>
      </p:sp>
      <p:sp>
        <p:nvSpPr>
          <p:cNvPr id="5" name="Rechthoek 4">
            <a:extLst>
              <a:ext uri="{FF2B5EF4-FFF2-40B4-BE49-F238E27FC236}">
                <a16:creationId xmlns:a16="http://schemas.microsoft.com/office/drawing/2014/main" id="{4C3B8EEE-6953-487F-9BA4-CBB0FF7D4CF1}"/>
              </a:ext>
            </a:extLst>
          </p:cNvPr>
          <p:cNvSpPr/>
          <p:nvPr/>
        </p:nvSpPr>
        <p:spPr>
          <a:xfrm>
            <a:off x="5197184" y="384394"/>
            <a:ext cx="854721" cy="369332"/>
          </a:xfrm>
          <a:prstGeom prst="rect">
            <a:avLst/>
          </a:prstGeom>
        </p:spPr>
        <p:txBody>
          <a:bodyPr wrap="none">
            <a:spAutoFit/>
          </a:bodyPr>
          <a:lstStyle/>
          <a:p>
            <a:r>
              <a:rPr lang="nl-NL" dirty="0">
                <a:solidFill>
                  <a:schemeClr val="accent1"/>
                </a:solidFill>
                <a:cs typeface="Arial" panose="020B0604020202020204" pitchFamily="34" charset="0"/>
              </a:rPr>
              <a:t>Doelen</a:t>
            </a:r>
          </a:p>
        </p:txBody>
      </p:sp>
      <p:sp>
        <p:nvSpPr>
          <p:cNvPr id="6" name="Rechthoek 5">
            <a:extLst>
              <a:ext uri="{FF2B5EF4-FFF2-40B4-BE49-F238E27FC236}">
                <a16:creationId xmlns:a16="http://schemas.microsoft.com/office/drawing/2014/main" id="{0529A6D4-0669-4A5A-BBA0-82EE9E64CC32}"/>
              </a:ext>
            </a:extLst>
          </p:cNvPr>
          <p:cNvSpPr/>
          <p:nvPr/>
        </p:nvSpPr>
        <p:spPr>
          <a:xfrm>
            <a:off x="5211932" y="2627722"/>
            <a:ext cx="1164358" cy="369332"/>
          </a:xfrm>
          <a:prstGeom prst="rect">
            <a:avLst/>
          </a:prstGeom>
        </p:spPr>
        <p:txBody>
          <a:bodyPr wrap="none">
            <a:spAutoFit/>
          </a:bodyPr>
          <a:lstStyle/>
          <a:p>
            <a:r>
              <a:rPr lang="nl-NL" dirty="0">
                <a:solidFill>
                  <a:schemeClr val="accent6">
                    <a:lumMod val="75000"/>
                  </a:schemeClr>
                </a:solidFill>
                <a:cs typeface="Arial" panose="020B0604020202020204" pitchFamily="34" charset="0"/>
              </a:rPr>
              <a:t>Behoeften</a:t>
            </a:r>
          </a:p>
        </p:txBody>
      </p:sp>
      <p:sp>
        <p:nvSpPr>
          <p:cNvPr id="7" name="Rechthoek 6">
            <a:extLst>
              <a:ext uri="{FF2B5EF4-FFF2-40B4-BE49-F238E27FC236}">
                <a16:creationId xmlns:a16="http://schemas.microsoft.com/office/drawing/2014/main" id="{AD9BF237-E8F2-425B-88D5-9FCEF1743A84}"/>
              </a:ext>
            </a:extLst>
          </p:cNvPr>
          <p:cNvSpPr/>
          <p:nvPr/>
        </p:nvSpPr>
        <p:spPr>
          <a:xfrm>
            <a:off x="8774905" y="424429"/>
            <a:ext cx="1777603" cy="369332"/>
          </a:xfrm>
          <a:prstGeom prst="rect">
            <a:avLst/>
          </a:prstGeom>
        </p:spPr>
        <p:txBody>
          <a:bodyPr wrap="none">
            <a:spAutoFit/>
          </a:bodyPr>
          <a:lstStyle/>
          <a:p>
            <a:r>
              <a:rPr lang="nl-NL" dirty="0">
                <a:solidFill>
                  <a:schemeClr val="accent6">
                    <a:lumMod val="75000"/>
                  </a:schemeClr>
                </a:solidFill>
                <a:cs typeface="Arial" panose="020B0604020202020204" pitchFamily="34" charset="0"/>
              </a:rPr>
              <a:t>Wensen (handig)</a:t>
            </a:r>
          </a:p>
        </p:txBody>
      </p:sp>
      <p:sp>
        <p:nvSpPr>
          <p:cNvPr id="8" name="Rechthoek 7">
            <a:extLst>
              <a:ext uri="{FF2B5EF4-FFF2-40B4-BE49-F238E27FC236}">
                <a16:creationId xmlns:a16="http://schemas.microsoft.com/office/drawing/2014/main" id="{801451D3-1F0D-44F4-A355-C8B2165B10C7}"/>
              </a:ext>
            </a:extLst>
          </p:cNvPr>
          <p:cNvSpPr/>
          <p:nvPr/>
        </p:nvSpPr>
        <p:spPr>
          <a:xfrm>
            <a:off x="8894261" y="2615102"/>
            <a:ext cx="947439" cy="369332"/>
          </a:xfrm>
          <a:prstGeom prst="rect">
            <a:avLst/>
          </a:prstGeom>
        </p:spPr>
        <p:txBody>
          <a:bodyPr wrap="none">
            <a:spAutoFit/>
          </a:bodyPr>
          <a:lstStyle/>
          <a:p>
            <a:r>
              <a:rPr lang="nl-NL" dirty="0">
                <a:solidFill>
                  <a:srgbClr val="C00000"/>
                </a:solidFill>
                <a:cs typeface="Arial" panose="020B0604020202020204" pitchFamily="34" charset="0"/>
              </a:rPr>
              <a:t>Angsten</a:t>
            </a:r>
          </a:p>
        </p:txBody>
      </p:sp>
      <p:cxnSp>
        <p:nvCxnSpPr>
          <p:cNvPr id="9" name="Rechte verbindingslijn 8">
            <a:extLst>
              <a:ext uri="{FF2B5EF4-FFF2-40B4-BE49-F238E27FC236}">
                <a16:creationId xmlns:a16="http://schemas.microsoft.com/office/drawing/2014/main" id="{CB29FAC5-7145-472D-98A5-762682A811BA}"/>
              </a:ext>
            </a:extLst>
          </p:cNvPr>
          <p:cNvCxnSpPr>
            <a:cxnSpLocks/>
          </p:cNvCxnSpPr>
          <p:nvPr/>
        </p:nvCxnSpPr>
        <p:spPr>
          <a:xfrm flipV="1">
            <a:off x="388375" y="4679028"/>
            <a:ext cx="11351341" cy="16114"/>
          </a:xfrm>
          <a:prstGeom prst="line">
            <a:avLst/>
          </a:prstGeom>
        </p:spPr>
        <p:style>
          <a:lnRef idx="2">
            <a:schemeClr val="accent3"/>
          </a:lnRef>
          <a:fillRef idx="0">
            <a:schemeClr val="accent3"/>
          </a:fillRef>
          <a:effectRef idx="1">
            <a:schemeClr val="accent3"/>
          </a:effectRef>
          <a:fontRef idx="minor">
            <a:schemeClr val="tx1"/>
          </a:fontRef>
        </p:style>
      </p:cxnSp>
      <p:pic>
        <p:nvPicPr>
          <p:cNvPr id="10" name="Graphic 9" descr="Roos">
            <a:extLst>
              <a:ext uri="{FF2B5EF4-FFF2-40B4-BE49-F238E27FC236}">
                <a16:creationId xmlns:a16="http://schemas.microsoft.com/office/drawing/2014/main" id="{D4A8A21A-11EB-43E7-A0EC-540EB08FF51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842603" y="367780"/>
            <a:ext cx="369329" cy="369329"/>
          </a:xfrm>
          <a:prstGeom prst="rect">
            <a:avLst/>
          </a:prstGeom>
        </p:spPr>
      </p:pic>
      <p:pic>
        <p:nvPicPr>
          <p:cNvPr id="11" name="Graphic 10" descr="Spinnenweb">
            <a:extLst>
              <a:ext uri="{FF2B5EF4-FFF2-40B4-BE49-F238E27FC236}">
                <a16:creationId xmlns:a16="http://schemas.microsoft.com/office/drawing/2014/main" id="{F1120633-FAFE-45B8-9A37-C7E13B5481F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477238" y="2633473"/>
            <a:ext cx="383150" cy="383150"/>
          </a:xfrm>
          <a:prstGeom prst="rect">
            <a:avLst/>
          </a:prstGeom>
        </p:spPr>
      </p:pic>
      <p:pic>
        <p:nvPicPr>
          <p:cNvPr id="12" name="Graphic 11" descr="Presenteren">
            <a:extLst>
              <a:ext uri="{FF2B5EF4-FFF2-40B4-BE49-F238E27FC236}">
                <a16:creationId xmlns:a16="http://schemas.microsoft.com/office/drawing/2014/main" id="{89E1699D-A64C-46BD-A413-263CA268793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405574" y="392064"/>
            <a:ext cx="369331" cy="369331"/>
          </a:xfrm>
          <a:prstGeom prst="rect">
            <a:avLst/>
          </a:prstGeom>
        </p:spPr>
      </p:pic>
      <p:pic>
        <p:nvPicPr>
          <p:cNvPr id="13" name="Graphic 12" descr="Trouwringen">
            <a:extLst>
              <a:ext uri="{FF2B5EF4-FFF2-40B4-BE49-F238E27FC236}">
                <a16:creationId xmlns:a16="http://schemas.microsoft.com/office/drawing/2014/main" id="{460BEB94-25B3-434B-B0C5-29BEE8CEB5D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45219" y="375410"/>
            <a:ext cx="369330" cy="369330"/>
          </a:xfrm>
          <a:prstGeom prst="rect">
            <a:avLst/>
          </a:prstGeom>
        </p:spPr>
      </p:pic>
      <p:sp>
        <p:nvSpPr>
          <p:cNvPr id="14" name="Ondertitel 2">
            <a:extLst>
              <a:ext uri="{FF2B5EF4-FFF2-40B4-BE49-F238E27FC236}">
                <a16:creationId xmlns:a16="http://schemas.microsoft.com/office/drawing/2014/main" id="{20A2A6C2-9BA9-4B64-A9EF-FE42EF56A586}"/>
              </a:ext>
            </a:extLst>
          </p:cNvPr>
          <p:cNvSpPr txBox="1">
            <a:spLocks/>
          </p:cNvSpPr>
          <p:nvPr/>
        </p:nvSpPr>
        <p:spPr>
          <a:xfrm>
            <a:off x="4924346" y="3080220"/>
            <a:ext cx="3165987" cy="1533629"/>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171450" indent="-171450" algn="l">
              <a:buFont typeface="Arial" panose="020B0604020202020204" pitchFamily="34" charset="0"/>
              <a:buChar char="•"/>
            </a:pPr>
            <a:r>
              <a:rPr lang="nl-NL" sz="1200" dirty="0">
                <a:solidFill>
                  <a:schemeClr val="accent6">
                    <a:lumMod val="50000"/>
                  </a:schemeClr>
                </a:solidFill>
                <a:highlight>
                  <a:srgbClr val="CDFFCD"/>
                </a:highlight>
                <a:cs typeface="Arial" panose="020B0604020202020204" pitchFamily="34" charset="0"/>
              </a:rPr>
              <a:t>Snel digitaal kunnen regelen bij de gemeente</a:t>
            </a:r>
          </a:p>
          <a:p>
            <a:pPr marL="171450" indent="-171450" algn="l">
              <a:buFont typeface="Arial" panose="020B0604020202020204" pitchFamily="34" charset="0"/>
              <a:buChar char="•"/>
            </a:pPr>
            <a:r>
              <a:rPr lang="nl-NL" sz="1200" dirty="0">
                <a:solidFill>
                  <a:schemeClr val="accent6">
                    <a:lumMod val="50000"/>
                  </a:schemeClr>
                </a:solidFill>
                <a:highlight>
                  <a:srgbClr val="CDFFCD"/>
                </a:highlight>
                <a:cs typeface="Arial" panose="020B0604020202020204" pitchFamily="34" charset="0"/>
              </a:rPr>
              <a:t>Duidelijk overzicht van de genomen stappen</a:t>
            </a:r>
          </a:p>
          <a:p>
            <a:pPr marL="171450" indent="-171450" algn="l">
              <a:buFont typeface="Arial" panose="020B0604020202020204" pitchFamily="34" charset="0"/>
              <a:buChar char="•"/>
            </a:pPr>
            <a:r>
              <a:rPr lang="nl-NL" sz="1200" dirty="0">
                <a:solidFill>
                  <a:schemeClr val="accent6">
                    <a:lumMod val="50000"/>
                  </a:schemeClr>
                </a:solidFill>
                <a:cs typeface="Arial" panose="020B0604020202020204" pitchFamily="34" charset="0"/>
              </a:rPr>
              <a:t>Snel antwoord op vragen van een ambtenaar</a:t>
            </a:r>
          </a:p>
          <a:p>
            <a:pPr marL="171450" indent="-171450" algn="l">
              <a:buFont typeface="Arial" panose="020B0604020202020204" pitchFamily="34" charset="0"/>
              <a:buChar char="•"/>
            </a:pPr>
            <a:r>
              <a:rPr lang="nl-NL" sz="1200" dirty="0">
                <a:solidFill>
                  <a:schemeClr val="accent6">
                    <a:lumMod val="50000"/>
                  </a:schemeClr>
                </a:solidFill>
                <a:cs typeface="Arial" panose="020B0604020202020204" pitchFamily="34" charset="0"/>
              </a:rPr>
              <a:t>Controle hebben over het proces</a:t>
            </a:r>
          </a:p>
          <a:p>
            <a:pPr marL="171450" indent="-171450" algn="l">
              <a:buFont typeface="Arial" panose="020B0604020202020204" pitchFamily="34" charset="0"/>
              <a:buChar char="•"/>
            </a:pPr>
            <a:endParaRPr lang="nl-NL" sz="1200" dirty="0">
              <a:cs typeface="Arial" panose="020B0604020202020204" pitchFamily="34" charset="0"/>
            </a:endParaRPr>
          </a:p>
          <a:p>
            <a:pPr algn="l"/>
            <a:endParaRPr lang="nl-NL" sz="1200" dirty="0">
              <a:cs typeface="Arial" panose="020B0604020202020204" pitchFamily="34" charset="0"/>
            </a:endParaRPr>
          </a:p>
        </p:txBody>
      </p:sp>
      <p:sp>
        <p:nvSpPr>
          <p:cNvPr id="15" name="Ondertitel 2">
            <a:extLst>
              <a:ext uri="{FF2B5EF4-FFF2-40B4-BE49-F238E27FC236}">
                <a16:creationId xmlns:a16="http://schemas.microsoft.com/office/drawing/2014/main" id="{9F80B7B0-D43E-4E24-9D51-DB06E6A55877}"/>
              </a:ext>
            </a:extLst>
          </p:cNvPr>
          <p:cNvSpPr txBox="1">
            <a:spLocks/>
          </p:cNvSpPr>
          <p:nvPr/>
        </p:nvSpPr>
        <p:spPr>
          <a:xfrm>
            <a:off x="8430806" y="901668"/>
            <a:ext cx="3618626" cy="166818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171450" indent="-171450" algn="l">
              <a:buFont typeface="Arial" panose="020B0604020202020204" pitchFamily="34" charset="0"/>
              <a:buChar char="•"/>
            </a:pPr>
            <a:r>
              <a:rPr lang="nl-NL" sz="1300" dirty="0">
                <a:solidFill>
                  <a:schemeClr val="accent6">
                    <a:lumMod val="50000"/>
                  </a:schemeClr>
                </a:solidFill>
                <a:highlight>
                  <a:srgbClr val="CDFFCD"/>
                </a:highlight>
                <a:cs typeface="Arial" panose="020B0604020202020204" pitchFamily="34" charset="0"/>
              </a:rPr>
              <a:t>Mobiel via een app</a:t>
            </a:r>
          </a:p>
          <a:p>
            <a:pPr marL="171450" indent="-171450" algn="l">
              <a:buFont typeface="Arial" panose="020B0604020202020204" pitchFamily="34" charset="0"/>
              <a:buChar char="•"/>
            </a:pPr>
            <a:r>
              <a:rPr lang="nl-NL" sz="1300" dirty="0">
                <a:solidFill>
                  <a:schemeClr val="accent6">
                    <a:lumMod val="50000"/>
                  </a:schemeClr>
                </a:solidFill>
                <a:highlight>
                  <a:srgbClr val="CDFFCD"/>
                </a:highlight>
                <a:cs typeface="Arial" panose="020B0604020202020204" pitchFamily="34" charset="0"/>
              </a:rPr>
              <a:t>Het verplichte deel hoeft niet te veel te kosten</a:t>
            </a:r>
          </a:p>
          <a:p>
            <a:pPr marL="171450" indent="-171450" algn="l">
              <a:buFont typeface="Arial" panose="020B0604020202020204" pitchFamily="34" charset="0"/>
              <a:buChar char="•"/>
            </a:pPr>
            <a:r>
              <a:rPr lang="nl-NL" sz="1300" dirty="0">
                <a:solidFill>
                  <a:schemeClr val="accent6">
                    <a:lumMod val="50000"/>
                  </a:schemeClr>
                </a:solidFill>
                <a:cs typeface="Arial" panose="020B0604020202020204" pitchFamily="34" charset="0"/>
              </a:rPr>
              <a:t>Feest mag lekker groot maar dat regelen we zelf</a:t>
            </a:r>
          </a:p>
          <a:p>
            <a:pPr marL="171450" indent="-171450" algn="l">
              <a:buFont typeface="Arial" panose="020B0604020202020204" pitchFamily="34" charset="0"/>
              <a:buChar char="•"/>
            </a:pPr>
            <a:r>
              <a:rPr lang="nl-NL" sz="1200" dirty="0">
                <a:cs typeface="Arial" panose="020B0604020202020204" pitchFamily="34" charset="0"/>
              </a:rPr>
              <a:t>Geen ellenlang formulier</a:t>
            </a:r>
          </a:p>
          <a:p>
            <a:pPr marL="171450" indent="-171450" algn="l">
              <a:buFont typeface="Arial" panose="020B0604020202020204" pitchFamily="34" charset="0"/>
              <a:buChar char="•"/>
            </a:pPr>
            <a:endParaRPr lang="nl-NL" sz="1200" dirty="0">
              <a:cs typeface="Arial" panose="020B0604020202020204" pitchFamily="34" charset="0"/>
            </a:endParaRPr>
          </a:p>
        </p:txBody>
      </p:sp>
      <p:sp>
        <p:nvSpPr>
          <p:cNvPr id="16" name="Ondertitel 2">
            <a:extLst>
              <a:ext uri="{FF2B5EF4-FFF2-40B4-BE49-F238E27FC236}">
                <a16:creationId xmlns:a16="http://schemas.microsoft.com/office/drawing/2014/main" id="{89A74EB0-DE5F-4FBE-BC92-4E233CABA355}"/>
              </a:ext>
            </a:extLst>
          </p:cNvPr>
          <p:cNvSpPr txBox="1">
            <a:spLocks/>
          </p:cNvSpPr>
          <p:nvPr/>
        </p:nvSpPr>
        <p:spPr>
          <a:xfrm>
            <a:off x="8497443" y="3080244"/>
            <a:ext cx="3165987" cy="152504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171450" indent="-171450" algn="l">
              <a:buFont typeface="Arial" panose="020B0604020202020204" pitchFamily="34" charset="0"/>
              <a:buChar char="•"/>
            </a:pPr>
            <a:r>
              <a:rPr lang="nl-NL" sz="1200" dirty="0">
                <a:solidFill>
                  <a:schemeClr val="accent2">
                    <a:lumMod val="50000"/>
                  </a:schemeClr>
                </a:solidFill>
                <a:highlight>
                  <a:srgbClr val="FFD5D5"/>
                </a:highlight>
                <a:cs typeface="Arial" panose="020B0604020202020204" pitchFamily="34" charset="0"/>
              </a:rPr>
              <a:t>Buitenlandse partner is niet op tijd bekend bij de gemeente</a:t>
            </a:r>
          </a:p>
          <a:p>
            <a:pPr marL="171450" indent="-171450" algn="l">
              <a:buFont typeface="Arial" panose="020B0604020202020204" pitchFamily="34" charset="0"/>
              <a:buChar char="•"/>
            </a:pPr>
            <a:r>
              <a:rPr lang="nl-NL" sz="1200" dirty="0">
                <a:solidFill>
                  <a:schemeClr val="accent6">
                    <a:lumMod val="50000"/>
                  </a:schemeClr>
                </a:solidFill>
                <a:cs typeface="Arial" panose="020B0604020202020204" pitchFamily="34" charset="0"/>
              </a:rPr>
              <a:t>Toch niet goed geregeld dus uittel van belangrijke live events</a:t>
            </a:r>
          </a:p>
          <a:p>
            <a:pPr marL="171450" indent="-171450" algn="l">
              <a:buFont typeface="Arial" panose="020B0604020202020204" pitchFamily="34" charset="0"/>
              <a:buChar char="•"/>
            </a:pPr>
            <a:r>
              <a:rPr lang="nl-NL" sz="1200" dirty="0">
                <a:solidFill>
                  <a:schemeClr val="accent6">
                    <a:lumMod val="50000"/>
                  </a:schemeClr>
                </a:solidFill>
                <a:cs typeface="Arial" panose="020B0604020202020204" pitchFamily="34" charset="0"/>
              </a:rPr>
              <a:t>Iets regelen met de gemeente</a:t>
            </a:r>
          </a:p>
          <a:p>
            <a:pPr marL="171450" indent="-171450" algn="l">
              <a:buFont typeface="Arial" panose="020B0604020202020204" pitchFamily="34" charset="0"/>
              <a:buChar char="•"/>
            </a:pPr>
            <a:r>
              <a:rPr lang="nl-NL" sz="1200" dirty="0">
                <a:solidFill>
                  <a:schemeClr val="accent6">
                    <a:lumMod val="50000"/>
                  </a:schemeClr>
                </a:solidFill>
                <a:cs typeface="Arial" panose="020B0604020202020204" pitchFamily="34" charset="0"/>
              </a:rPr>
              <a:t>Verdrinken in regels</a:t>
            </a:r>
          </a:p>
        </p:txBody>
      </p:sp>
      <p:pic>
        <p:nvPicPr>
          <p:cNvPr id="28" name="Graphic 27" descr="Diamand">
            <a:extLst>
              <a:ext uri="{FF2B5EF4-FFF2-40B4-BE49-F238E27FC236}">
                <a16:creationId xmlns:a16="http://schemas.microsoft.com/office/drawing/2014/main" id="{437C90F0-F0B0-4A44-AADC-503BB218DEF4}"/>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rot="20424579">
            <a:off x="4939094" y="2672356"/>
            <a:ext cx="321312" cy="321312"/>
          </a:xfrm>
          <a:prstGeom prst="rect">
            <a:avLst/>
          </a:prstGeom>
        </p:spPr>
      </p:pic>
      <p:pic>
        <p:nvPicPr>
          <p:cNvPr id="41" name="Graphic 40" descr="Laptop">
            <a:extLst>
              <a:ext uri="{FF2B5EF4-FFF2-40B4-BE49-F238E27FC236}">
                <a16:creationId xmlns:a16="http://schemas.microsoft.com/office/drawing/2014/main" id="{695CE520-058F-4BF5-B7BE-827B2F0AEA5B}"/>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0432715" y="5491449"/>
            <a:ext cx="914400" cy="914400"/>
          </a:xfrm>
          <a:prstGeom prst="rect">
            <a:avLst/>
          </a:prstGeom>
        </p:spPr>
      </p:pic>
      <p:pic>
        <p:nvPicPr>
          <p:cNvPr id="42" name="Graphic 41" descr="Smartphone">
            <a:extLst>
              <a:ext uri="{FF2B5EF4-FFF2-40B4-BE49-F238E27FC236}">
                <a16:creationId xmlns:a16="http://schemas.microsoft.com/office/drawing/2014/main" id="{29C6A122-D0C6-4340-B81D-ED8F5AC1462B}"/>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8668813" y="5660360"/>
            <a:ext cx="472917" cy="472917"/>
          </a:xfrm>
          <a:prstGeom prst="rect">
            <a:avLst/>
          </a:prstGeom>
        </p:spPr>
      </p:pic>
      <p:sp>
        <p:nvSpPr>
          <p:cNvPr id="43" name="Ondertitel 2">
            <a:extLst>
              <a:ext uri="{FF2B5EF4-FFF2-40B4-BE49-F238E27FC236}">
                <a16:creationId xmlns:a16="http://schemas.microsoft.com/office/drawing/2014/main" id="{D193A2E4-92F0-48BB-A9DB-605F87D726B3}"/>
              </a:ext>
            </a:extLst>
          </p:cNvPr>
          <p:cNvSpPr txBox="1">
            <a:spLocks/>
          </p:cNvSpPr>
          <p:nvPr/>
        </p:nvSpPr>
        <p:spPr>
          <a:xfrm>
            <a:off x="3833179" y="6328051"/>
            <a:ext cx="3294966" cy="47291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50000"/>
              </a:lnSpc>
            </a:pPr>
            <a:r>
              <a:rPr lang="nl-NL" sz="1600" b="1" dirty="0" err="1">
                <a:latin typeface="Arial" panose="020B0604020202020204" pitchFamily="34" charset="0"/>
                <a:cs typeface="Arial" panose="020B0604020202020204" pitchFamily="34" charset="0"/>
              </a:rPr>
              <a:t>Annemarijn</a:t>
            </a:r>
            <a:endParaRPr lang="nl-NL" sz="1600" b="1" dirty="0">
              <a:latin typeface="Arial" panose="020B0604020202020204" pitchFamily="34" charset="0"/>
              <a:cs typeface="Arial" panose="020B0604020202020204" pitchFamily="34" charset="0"/>
            </a:endParaRPr>
          </a:p>
        </p:txBody>
      </p:sp>
      <p:sp>
        <p:nvSpPr>
          <p:cNvPr id="44" name="Ondertitel 2">
            <a:extLst>
              <a:ext uri="{FF2B5EF4-FFF2-40B4-BE49-F238E27FC236}">
                <a16:creationId xmlns:a16="http://schemas.microsoft.com/office/drawing/2014/main" id="{2FC5D529-26D1-4172-B1F6-FE877DBBC568}"/>
              </a:ext>
            </a:extLst>
          </p:cNvPr>
          <p:cNvSpPr txBox="1">
            <a:spLocks/>
          </p:cNvSpPr>
          <p:nvPr/>
        </p:nvSpPr>
        <p:spPr>
          <a:xfrm>
            <a:off x="367069" y="6328051"/>
            <a:ext cx="3081536" cy="55975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50000"/>
              </a:lnSpc>
            </a:pPr>
            <a:r>
              <a:rPr lang="nl-NL" sz="1600" b="1" dirty="0">
                <a:latin typeface="Arial" panose="020B0604020202020204" pitchFamily="34" charset="0"/>
                <a:cs typeface="Arial" panose="020B0604020202020204" pitchFamily="34" charset="0"/>
              </a:rPr>
              <a:t>Martin</a:t>
            </a:r>
            <a:endParaRPr lang="nl-NL" sz="1100" b="1" dirty="0">
              <a:latin typeface="Arial" panose="020B0604020202020204" pitchFamily="34" charset="0"/>
              <a:cs typeface="Arial" panose="020B0604020202020204" pitchFamily="34" charset="0"/>
            </a:endParaRPr>
          </a:p>
        </p:txBody>
      </p:sp>
      <p:sp>
        <p:nvSpPr>
          <p:cNvPr id="45" name="Ondertitel 2">
            <a:extLst>
              <a:ext uri="{FF2B5EF4-FFF2-40B4-BE49-F238E27FC236}">
                <a16:creationId xmlns:a16="http://schemas.microsoft.com/office/drawing/2014/main" id="{8C585ACE-D7D2-4699-BA8B-59A856176B3D}"/>
              </a:ext>
            </a:extLst>
          </p:cNvPr>
          <p:cNvSpPr txBox="1">
            <a:spLocks/>
          </p:cNvSpPr>
          <p:nvPr/>
        </p:nvSpPr>
        <p:spPr>
          <a:xfrm>
            <a:off x="1842123" y="4970629"/>
            <a:ext cx="1833989" cy="184287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00000"/>
              </a:lnSpc>
            </a:pPr>
            <a:r>
              <a:rPr lang="nl-NL" sz="1400" dirty="0">
                <a:latin typeface="Arial" panose="020B0604020202020204" pitchFamily="34" charset="0"/>
                <a:cs typeface="Arial" panose="020B0604020202020204" pitchFamily="34" charset="0"/>
              </a:rPr>
              <a:t>Vak specialist</a:t>
            </a:r>
          </a:p>
          <a:p>
            <a:pPr algn="l">
              <a:lnSpc>
                <a:spcPct val="100000"/>
              </a:lnSpc>
            </a:pPr>
            <a:r>
              <a:rPr lang="nl-NL" sz="1400" dirty="0">
                <a:latin typeface="Arial" panose="020B0604020202020204" pitchFamily="34" charset="0"/>
                <a:cs typeface="Arial" panose="020B0604020202020204" pitchFamily="34" charset="0"/>
              </a:rPr>
              <a:t>Grote gemeente</a:t>
            </a:r>
          </a:p>
          <a:p>
            <a:pPr algn="l">
              <a:lnSpc>
                <a:spcPct val="100000"/>
              </a:lnSpc>
            </a:pPr>
            <a:r>
              <a:rPr lang="nl-NL" sz="1400" dirty="0">
                <a:latin typeface="Arial" panose="020B0604020202020204" pitchFamily="34" charset="0"/>
                <a:cs typeface="Arial" panose="020B0604020202020204" pitchFamily="34" charset="0"/>
              </a:rPr>
              <a:t>26</a:t>
            </a:r>
          </a:p>
        </p:txBody>
      </p:sp>
      <p:sp>
        <p:nvSpPr>
          <p:cNvPr id="46" name="Ondertitel 2">
            <a:extLst>
              <a:ext uri="{FF2B5EF4-FFF2-40B4-BE49-F238E27FC236}">
                <a16:creationId xmlns:a16="http://schemas.microsoft.com/office/drawing/2014/main" id="{EDD3EFE7-22D8-4E46-9921-9FA48CFB224B}"/>
              </a:ext>
            </a:extLst>
          </p:cNvPr>
          <p:cNvSpPr txBox="1">
            <a:spLocks/>
          </p:cNvSpPr>
          <p:nvPr/>
        </p:nvSpPr>
        <p:spPr>
          <a:xfrm>
            <a:off x="5430484" y="4912466"/>
            <a:ext cx="1964251" cy="190103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00000"/>
              </a:lnSpc>
            </a:pPr>
            <a:r>
              <a:rPr lang="nl-NL" sz="1400" dirty="0">
                <a:latin typeface="Arial" panose="020B0604020202020204" pitchFamily="34" charset="0"/>
                <a:cs typeface="Arial" panose="020B0604020202020204" pitchFamily="34" charset="0"/>
              </a:rPr>
              <a:t>Secretaresse</a:t>
            </a:r>
          </a:p>
          <a:p>
            <a:pPr algn="l">
              <a:lnSpc>
                <a:spcPct val="100000"/>
              </a:lnSpc>
            </a:pPr>
            <a:r>
              <a:rPr lang="nl-NL" sz="1400" dirty="0">
                <a:latin typeface="Arial" panose="020B0604020202020204" pitchFamily="34" charset="0"/>
                <a:cs typeface="Arial" panose="020B0604020202020204" pitchFamily="34" charset="0"/>
              </a:rPr>
              <a:t>Grote gemeente</a:t>
            </a:r>
          </a:p>
          <a:p>
            <a:pPr algn="l">
              <a:lnSpc>
                <a:spcPct val="100000"/>
              </a:lnSpc>
            </a:pPr>
            <a:r>
              <a:rPr lang="nl-NL" sz="1400" dirty="0">
                <a:latin typeface="Arial" panose="020B0604020202020204" pitchFamily="34" charset="0"/>
                <a:cs typeface="Arial" panose="020B0604020202020204" pitchFamily="34" charset="0"/>
              </a:rPr>
              <a:t>26</a:t>
            </a:r>
          </a:p>
        </p:txBody>
      </p:sp>
      <p:pic>
        <p:nvPicPr>
          <p:cNvPr id="47" name="Graphic 46" descr="Cirkel met pijl-links">
            <a:extLst>
              <a:ext uri="{FF2B5EF4-FFF2-40B4-BE49-F238E27FC236}">
                <a16:creationId xmlns:a16="http://schemas.microsoft.com/office/drawing/2014/main" id="{C7EB5766-AD0B-441B-84EE-5356BCA15575}"/>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9545133" y="5636164"/>
            <a:ext cx="572667" cy="572667"/>
          </a:xfrm>
          <a:prstGeom prst="rect">
            <a:avLst/>
          </a:prstGeom>
        </p:spPr>
      </p:pic>
      <p:sp>
        <p:nvSpPr>
          <p:cNvPr id="48" name="Rechthoek 47">
            <a:extLst>
              <a:ext uri="{FF2B5EF4-FFF2-40B4-BE49-F238E27FC236}">
                <a16:creationId xmlns:a16="http://schemas.microsoft.com/office/drawing/2014/main" id="{7862CEE2-2758-495D-8C0C-0464C1F076CE}"/>
              </a:ext>
            </a:extLst>
          </p:cNvPr>
          <p:cNvSpPr/>
          <p:nvPr/>
        </p:nvSpPr>
        <p:spPr>
          <a:xfrm>
            <a:off x="9024461" y="4903230"/>
            <a:ext cx="1595309" cy="369332"/>
          </a:xfrm>
          <a:prstGeom prst="rect">
            <a:avLst/>
          </a:prstGeom>
        </p:spPr>
        <p:txBody>
          <a:bodyPr wrap="none">
            <a:spAutoFit/>
          </a:bodyPr>
          <a:lstStyle/>
          <a:p>
            <a:r>
              <a:rPr lang="nl-NL" dirty="0">
                <a:latin typeface="Arial" panose="020B0604020202020204" pitchFamily="34" charset="0"/>
                <a:cs typeface="Arial" panose="020B0604020202020204" pitchFamily="34" charset="0"/>
              </a:rPr>
              <a:t>“Het hoort zo”</a:t>
            </a:r>
          </a:p>
        </p:txBody>
      </p:sp>
      <p:sp>
        <p:nvSpPr>
          <p:cNvPr id="49" name="Rechthoek 48">
            <a:extLst>
              <a:ext uri="{FF2B5EF4-FFF2-40B4-BE49-F238E27FC236}">
                <a16:creationId xmlns:a16="http://schemas.microsoft.com/office/drawing/2014/main" id="{F3F17F70-15EE-4F7B-951E-E16247FD642E}"/>
              </a:ext>
            </a:extLst>
          </p:cNvPr>
          <p:cNvSpPr/>
          <p:nvPr/>
        </p:nvSpPr>
        <p:spPr>
          <a:xfrm>
            <a:off x="8493057" y="6283807"/>
            <a:ext cx="865943" cy="276999"/>
          </a:xfrm>
          <a:prstGeom prst="rect">
            <a:avLst/>
          </a:prstGeom>
        </p:spPr>
        <p:txBody>
          <a:bodyPr wrap="none">
            <a:spAutoFit/>
          </a:bodyPr>
          <a:lstStyle/>
          <a:p>
            <a:r>
              <a:rPr lang="nl-NL" sz="1200" dirty="0">
                <a:latin typeface="Arial" panose="020B0604020202020204" pitchFamily="34" charset="0"/>
                <a:cs typeface="Arial" panose="020B0604020202020204" pitchFamily="34" charset="0"/>
              </a:rPr>
              <a:t>Uitzoeken</a:t>
            </a:r>
            <a:endParaRPr lang="nl-NL" sz="1200" dirty="0"/>
          </a:p>
        </p:txBody>
      </p:sp>
      <p:sp>
        <p:nvSpPr>
          <p:cNvPr id="50" name="Rechthoek 49">
            <a:extLst>
              <a:ext uri="{FF2B5EF4-FFF2-40B4-BE49-F238E27FC236}">
                <a16:creationId xmlns:a16="http://schemas.microsoft.com/office/drawing/2014/main" id="{67ADAECE-59D9-4ECB-9669-75B5F2B5A2CF}"/>
              </a:ext>
            </a:extLst>
          </p:cNvPr>
          <p:cNvSpPr/>
          <p:nvPr/>
        </p:nvSpPr>
        <p:spPr>
          <a:xfrm>
            <a:off x="10504232" y="6313665"/>
            <a:ext cx="771365" cy="276999"/>
          </a:xfrm>
          <a:prstGeom prst="rect">
            <a:avLst/>
          </a:prstGeom>
        </p:spPr>
        <p:txBody>
          <a:bodyPr wrap="none">
            <a:spAutoFit/>
          </a:bodyPr>
          <a:lstStyle/>
          <a:p>
            <a:r>
              <a:rPr lang="nl-NL" sz="1200" dirty="0">
                <a:latin typeface="Arial" panose="020B0604020202020204" pitchFamily="34" charset="0"/>
                <a:cs typeface="Arial" panose="020B0604020202020204" pitchFamily="34" charset="0"/>
              </a:rPr>
              <a:t>Indienen</a:t>
            </a:r>
            <a:endParaRPr lang="nl-NL" sz="1200" dirty="0"/>
          </a:p>
        </p:txBody>
      </p:sp>
      <p:sp>
        <p:nvSpPr>
          <p:cNvPr id="65" name="Ondertitel 2">
            <a:extLst>
              <a:ext uri="{FF2B5EF4-FFF2-40B4-BE49-F238E27FC236}">
                <a16:creationId xmlns:a16="http://schemas.microsoft.com/office/drawing/2014/main" id="{7C77A826-F362-4E9B-9F7A-03C67B8BE39D}"/>
              </a:ext>
            </a:extLst>
          </p:cNvPr>
          <p:cNvSpPr txBox="1">
            <a:spLocks/>
          </p:cNvSpPr>
          <p:nvPr/>
        </p:nvSpPr>
        <p:spPr>
          <a:xfrm>
            <a:off x="528570" y="872405"/>
            <a:ext cx="3752429" cy="357897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Font typeface="Arial" panose="020B0604020202020204" pitchFamily="34" charset="0"/>
              <a:buNone/>
            </a:pPr>
            <a:r>
              <a:rPr lang="nl-NL" sz="1200" dirty="0">
                <a:ea typeface="Open Sans" panose="020B0606030504020204" pitchFamily="34" charset="0"/>
                <a:cs typeface="Open Sans" panose="020B0606030504020204" pitchFamily="34" charset="0"/>
              </a:rPr>
              <a:t>Martin en </a:t>
            </a:r>
            <a:r>
              <a:rPr lang="nl-NL" sz="1200" dirty="0" err="1">
                <a:ea typeface="Open Sans" panose="020B0606030504020204" pitchFamily="34" charset="0"/>
                <a:cs typeface="Open Sans" panose="020B0606030504020204" pitchFamily="34" charset="0"/>
              </a:rPr>
              <a:t>Annemarijn</a:t>
            </a:r>
            <a:r>
              <a:rPr lang="nl-NL" sz="1200" dirty="0">
                <a:ea typeface="Open Sans" panose="020B0606030504020204" pitchFamily="34" charset="0"/>
                <a:cs typeface="Open Sans" panose="020B0606030504020204" pitchFamily="34" charset="0"/>
              </a:rPr>
              <a:t> wonen in de Randstad en hebben elkaar daar ook ontmoet tijdens de studie. Ze willen samen een huis kopen en een gezin stichten. </a:t>
            </a:r>
            <a:r>
              <a:rPr lang="nl-NL" sz="1200" dirty="0" err="1">
                <a:ea typeface="Open Sans" panose="020B0606030504020204" pitchFamily="34" charset="0"/>
                <a:cs typeface="Open Sans" panose="020B0606030504020204" pitchFamily="34" charset="0"/>
              </a:rPr>
              <a:t>Annemarijn</a:t>
            </a:r>
            <a:r>
              <a:rPr lang="nl-NL" sz="1200" dirty="0">
                <a:ea typeface="Open Sans" panose="020B0606030504020204" pitchFamily="34" charset="0"/>
                <a:cs typeface="Open Sans" panose="020B0606030504020204" pitchFamily="34" charset="0"/>
              </a:rPr>
              <a:t> komt uit het buitenland, daarom geven ze daar een groot feest. In Nederland willen ze het ‘administratieve’ deel afhandelen en eenvoudig trouwen.</a:t>
            </a:r>
          </a:p>
          <a:p>
            <a:pPr marL="0" indent="0">
              <a:lnSpc>
                <a:spcPct val="150000"/>
              </a:lnSpc>
              <a:buFont typeface="Arial" panose="020B0604020202020204" pitchFamily="34" charset="0"/>
              <a:buNone/>
            </a:pPr>
            <a:r>
              <a:rPr lang="nl-NL" sz="1200" dirty="0">
                <a:ea typeface="Open Sans" panose="020B0606030504020204" pitchFamily="34" charset="0"/>
                <a:cs typeface="Open Sans" panose="020B0606030504020204" pitchFamily="34" charset="0"/>
              </a:rPr>
              <a:t>Omdat </a:t>
            </a:r>
            <a:r>
              <a:rPr lang="nl-NL" sz="1200" dirty="0" err="1">
                <a:ea typeface="Open Sans" panose="020B0606030504020204" pitchFamily="34" charset="0"/>
                <a:cs typeface="Open Sans" panose="020B0606030504020204" pitchFamily="34" charset="0"/>
              </a:rPr>
              <a:t>Annemarijn</a:t>
            </a:r>
            <a:r>
              <a:rPr lang="nl-NL" sz="1200" dirty="0">
                <a:ea typeface="Open Sans" panose="020B0606030504020204" pitchFamily="34" charset="0"/>
                <a:cs typeface="Open Sans" panose="020B0606030504020204" pitchFamily="34" charset="0"/>
              </a:rPr>
              <a:t> uit het buitenland komt maken ze zich zorgen over het administratieve deel, wat moeten ze aan de Gemeente doorgeven en wanneer?</a:t>
            </a:r>
          </a:p>
        </p:txBody>
      </p:sp>
      <p:pic>
        <p:nvPicPr>
          <p:cNvPr id="18" name="Afbeelding 17" descr="Afbeelding met persoon, muur, man, binnen&#10;&#10;Automatisch gegenereerde beschrijving">
            <a:extLst>
              <a:ext uri="{FF2B5EF4-FFF2-40B4-BE49-F238E27FC236}">
                <a16:creationId xmlns:a16="http://schemas.microsoft.com/office/drawing/2014/main" id="{22A4B9AA-BC9E-4230-A600-76C5818E5244}"/>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435436" y="4970629"/>
            <a:ext cx="1254328" cy="1254328"/>
          </a:xfrm>
          <a:prstGeom prst="rect">
            <a:avLst/>
          </a:prstGeom>
        </p:spPr>
      </p:pic>
      <p:pic>
        <p:nvPicPr>
          <p:cNvPr id="20" name="Afbeelding 19" descr="Afbeelding met persoon, vrouw, binnen, kleding&#10;&#10;Automatisch gegenereerde beschrijving">
            <a:extLst>
              <a:ext uri="{FF2B5EF4-FFF2-40B4-BE49-F238E27FC236}">
                <a16:creationId xmlns:a16="http://schemas.microsoft.com/office/drawing/2014/main" id="{2E06DA95-7519-4C37-A1B4-26EF2D11CE98}"/>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3891197" y="4960434"/>
            <a:ext cx="1274717" cy="1274717"/>
          </a:xfrm>
          <a:prstGeom prst="rect">
            <a:avLst/>
          </a:prstGeom>
        </p:spPr>
      </p:pic>
    </p:spTree>
    <p:extLst>
      <p:ext uri="{BB962C8B-B14F-4D97-AF65-F5344CB8AC3E}">
        <p14:creationId xmlns:p14="http://schemas.microsoft.com/office/powerpoint/2010/main" val="22712820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ndertitel 2">
            <a:extLst>
              <a:ext uri="{FF2B5EF4-FFF2-40B4-BE49-F238E27FC236}">
                <a16:creationId xmlns:a16="http://schemas.microsoft.com/office/drawing/2014/main" id="{2500BED5-9D62-4598-BD50-C0B9E4CE657A}"/>
              </a:ext>
            </a:extLst>
          </p:cNvPr>
          <p:cNvSpPr txBox="1">
            <a:spLocks/>
          </p:cNvSpPr>
          <p:nvPr/>
        </p:nvSpPr>
        <p:spPr>
          <a:xfrm>
            <a:off x="491610" y="903085"/>
            <a:ext cx="3752429" cy="3578979"/>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Font typeface="Arial" panose="020B0604020202020204" pitchFamily="34" charset="0"/>
              <a:buNone/>
            </a:pPr>
            <a:r>
              <a:rPr lang="nl-NL" sz="1200" dirty="0" err="1">
                <a:ea typeface="Open Sans" panose="020B0606030504020204" pitchFamily="34" charset="0"/>
                <a:cs typeface="Open Sans" panose="020B0606030504020204" pitchFamily="34" charset="0"/>
              </a:rPr>
              <a:t>Rene</a:t>
            </a:r>
            <a:r>
              <a:rPr lang="nl-NL" sz="1200" dirty="0">
                <a:ea typeface="Open Sans" panose="020B0606030504020204" pitchFamily="34" charset="0"/>
                <a:cs typeface="Open Sans" panose="020B0606030504020204" pitchFamily="34" charset="0"/>
              </a:rPr>
              <a:t> en Jose zijn vrolijke vijftigers die al tien jaar een LAT relatie hebben. Na het overlijden van Jose’s moeder, voor wie Jose mantelzorger was, heeft het koppel besloten om te gaan trouwen.</a:t>
            </a:r>
          </a:p>
          <a:p>
            <a:pPr marL="0" indent="0">
              <a:lnSpc>
                <a:spcPct val="150000"/>
              </a:lnSpc>
              <a:buFont typeface="Arial" panose="020B0604020202020204" pitchFamily="34" charset="0"/>
              <a:buNone/>
            </a:pPr>
            <a:r>
              <a:rPr lang="nl-NL" sz="1200" dirty="0">
                <a:ea typeface="Open Sans" panose="020B0606030504020204" pitchFamily="34" charset="0"/>
                <a:cs typeface="Open Sans" panose="020B0606030504020204" pitchFamily="34" charset="0"/>
              </a:rPr>
              <a:t>Vanuit hun vakantiehuis in Frankrijk willen ze de zaken regelen. Ze vinden alle informatie op de website, maar als ze een BABS willen kiezen komen ze er niet echt helemaal uit. Ze hadden graag een filmpje willen zien om de keuze te maken. </a:t>
            </a:r>
          </a:p>
          <a:p>
            <a:pPr marL="0" indent="0">
              <a:lnSpc>
                <a:spcPct val="150000"/>
              </a:lnSpc>
              <a:buFont typeface="Arial" panose="020B0604020202020204" pitchFamily="34" charset="0"/>
              <a:buNone/>
            </a:pPr>
            <a:r>
              <a:rPr lang="nl-NL" sz="1200" dirty="0">
                <a:ea typeface="Open Sans" panose="020B0606030504020204" pitchFamily="34" charset="0"/>
                <a:cs typeface="Open Sans" panose="020B0606030504020204" pitchFamily="34" charset="0"/>
              </a:rPr>
              <a:t>Aan de balie van de Gemeente zijn ze wat teleurgesteld . Het is niet echt feestelijk, en </a:t>
            </a:r>
            <a:r>
              <a:rPr lang="nl-NL" sz="1200" dirty="0" err="1">
                <a:ea typeface="Open Sans" panose="020B0606030504020204" pitchFamily="34" charset="0"/>
                <a:cs typeface="Open Sans" panose="020B0606030504020204" pitchFamily="34" charset="0"/>
              </a:rPr>
              <a:t>Rene</a:t>
            </a:r>
            <a:r>
              <a:rPr lang="nl-NL" sz="1200" dirty="0">
                <a:ea typeface="Open Sans" panose="020B0606030504020204" pitchFamily="34" charset="0"/>
                <a:cs typeface="Open Sans" panose="020B0606030504020204" pitchFamily="34" charset="0"/>
              </a:rPr>
              <a:t> verstaat het niet goed vanwege zijn </a:t>
            </a:r>
            <a:r>
              <a:rPr lang="nl-NL" sz="1200" dirty="0" err="1">
                <a:ea typeface="Open Sans" panose="020B0606030504020204" pitchFamily="34" charset="0"/>
                <a:cs typeface="Open Sans" panose="020B0606030504020204" pitchFamily="34" charset="0"/>
              </a:rPr>
              <a:t>gehoorapperaat</a:t>
            </a:r>
            <a:r>
              <a:rPr lang="nl-NL" sz="1200" dirty="0">
                <a:ea typeface="Open Sans" panose="020B0606030504020204" pitchFamily="34" charset="0"/>
                <a:cs typeface="Open Sans" panose="020B0606030504020204" pitchFamily="34" charset="0"/>
              </a:rPr>
              <a:t>.</a:t>
            </a:r>
          </a:p>
        </p:txBody>
      </p:sp>
      <p:sp>
        <p:nvSpPr>
          <p:cNvPr id="3" name="Rechthoek 2">
            <a:extLst>
              <a:ext uri="{FF2B5EF4-FFF2-40B4-BE49-F238E27FC236}">
                <a16:creationId xmlns:a16="http://schemas.microsoft.com/office/drawing/2014/main" id="{6EFC893A-4F04-467F-B3F2-D93CA4808A3D}"/>
              </a:ext>
            </a:extLst>
          </p:cNvPr>
          <p:cNvSpPr/>
          <p:nvPr/>
        </p:nvSpPr>
        <p:spPr>
          <a:xfrm>
            <a:off x="956160" y="392064"/>
            <a:ext cx="896143" cy="369332"/>
          </a:xfrm>
          <a:prstGeom prst="rect">
            <a:avLst/>
          </a:prstGeom>
        </p:spPr>
        <p:txBody>
          <a:bodyPr wrap="none">
            <a:spAutoFit/>
          </a:bodyPr>
          <a:lstStyle/>
          <a:p>
            <a:r>
              <a:rPr lang="nl-NL" dirty="0">
                <a:ea typeface="Open Sans" panose="020B0606030504020204" pitchFamily="34" charset="0"/>
                <a:cs typeface="Open Sans" panose="020B0606030504020204" pitchFamily="34" charset="0"/>
              </a:rPr>
              <a:t>Verhaal</a:t>
            </a:r>
          </a:p>
        </p:txBody>
      </p:sp>
      <p:sp>
        <p:nvSpPr>
          <p:cNvPr id="4" name="Ondertitel 2">
            <a:extLst>
              <a:ext uri="{FF2B5EF4-FFF2-40B4-BE49-F238E27FC236}">
                <a16:creationId xmlns:a16="http://schemas.microsoft.com/office/drawing/2014/main" id="{79B2023A-E8D1-4898-99CC-DF230A157136}"/>
              </a:ext>
            </a:extLst>
          </p:cNvPr>
          <p:cNvSpPr txBox="1">
            <a:spLocks/>
          </p:cNvSpPr>
          <p:nvPr/>
        </p:nvSpPr>
        <p:spPr>
          <a:xfrm>
            <a:off x="4842603" y="854468"/>
            <a:ext cx="2777337" cy="169008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171450" indent="-171450" algn="l">
              <a:lnSpc>
                <a:spcPct val="100000"/>
              </a:lnSpc>
              <a:buFont typeface="Arial" panose="020B0604020202020204" pitchFamily="34" charset="0"/>
              <a:buChar char="•"/>
            </a:pPr>
            <a:r>
              <a:rPr lang="nl-NL" sz="1200" dirty="0">
                <a:solidFill>
                  <a:schemeClr val="accent1">
                    <a:lumMod val="50000"/>
                  </a:schemeClr>
                </a:solidFill>
                <a:highlight>
                  <a:srgbClr val="D9ECFF"/>
                </a:highlight>
                <a:ea typeface="Open Sans" panose="020B0606030504020204" pitchFamily="34" charset="0"/>
                <a:cs typeface="Open Sans" panose="020B0606030504020204" pitchFamily="34" charset="0"/>
              </a:rPr>
              <a:t>Trouwen makkelijker dan iets regelen via de notaris</a:t>
            </a:r>
          </a:p>
          <a:p>
            <a:pPr marL="171450" indent="-171450" algn="l">
              <a:lnSpc>
                <a:spcPct val="100000"/>
              </a:lnSpc>
              <a:buFont typeface="Arial" panose="020B0604020202020204" pitchFamily="34" charset="0"/>
              <a:buChar char="•"/>
            </a:pPr>
            <a:r>
              <a:rPr lang="nl-NL" sz="1200" dirty="0">
                <a:solidFill>
                  <a:schemeClr val="accent6">
                    <a:lumMod val="50000"/>
                  </a:schemeClr>
                </a:solidFill>
                <a:ea typeface="Open Sans" panose="020B0606030504020204" pitchFamily="34" charset="0"/>
                <a:cs typeface="Open Sans" panose="020B0606030504020204" pitchFamily="34" charset="0"/>
              </a:rPr>
              <a:t>Ook al voor de 2</a:t>
            </a:r>
            <a:r>
              <a:rPr lang="nl-NL" sz="1200" baseline="30000" dirty="0">
                <a:solidFill>
                  <a:schemeClr val="accent6">
                    <a:lumMod val="50000"/>
                  </a:schemeClr>
                </a:solidFill>
                <a:ea typeface="Open Sans" panose="020B0606030504020204" pitchFamily="34" charset="0"/>
                <a:cs typeface="Open Sans" panose="020B0606030504020204" pitchFamily="34" charset="0"/>
              </a:rPr>
              <a:t>de</a:t>
            </a:r>
            <a:r>
              <a:rPr lang="nl-NL" sz="1200" dirty="0">
                <a:solidFill>
                  <a:schemeClr val="accent6">
                    <a:lumMod val="50000"/>
                  </a:schemeClr>
                </a:solidFill>
                <a:ea typeface="Open Sans" panose="020B0606030504020204" pitchFamily="34" charset="0"/>
                <a:cs typeface="Open Sans" panose="020B0606030504020204" pitchFamily="34" charset="0"/>
              </a:rPr>
              <a:t> keer toch een feestje van maken </a:t>
            </a:r>
          </a:p>
          <a:p>
            <a:pPr marL="171450" indent="-171450" algn="l">
              <a:lnSpc>
                <a:spcPct val="100000"/>
              </a:lnSpc>
              <a:buFont typeface="Arial" panose="020B0604020202020204" pitchFamily="34" charset="0"/>
              <a:buChar char="•"/>
            </a:pPr>
            <a:r>
              <a:rPr lang="nl-NL" sz="1200" dirty="0">
                <a:solidFill>
                  <a:schemeClr val="accent6">
                    <a:lumMod val="50000"/>
                  </a:schemeClr>
                </a:solidFill>
                <a:ea typeface="Open Sans" panose="020B0606030504020204" pitchFamily="34" charset="0"/>
                <a:cs typeface="Open Sans" panose="020B0606030504020204" pitchFamily="34" charset="0"/>
              </a:rPr>
              <a:t>Geen kerkelijk huwelijk</a:t>
            </a:r>
          </a:p>
          <a:p>
            <a:pPr marL="171450" indent="-171450" algn="l">
              <a:lnSpc>
                <a:spcPct val="100000"/>
              </a:lnSpc>
              <a:buFont typeface="Arial" panose="020B0604020202020204" pitchFamily="34" charset="0"/>
              <a:buChar char="•"/>
            </a:pPr>
            <a:endParaRPr lang="nl-NL" sz="1200" dirty="0">
              <a:solidFill>
                <a:schemeClr val="accent6">
                  <a:lumMod val="50000"/>
                </a:schemeClr>
              </a:solidFill>
              <a:ea typeface="Open Sans" panose="020B0606030504020204" pitchFamily="34" charset="0"/>
              <a:cs typeface="Open Sans" panose="020B0606030504020204" pitchFamily="34" charset="0"/>
            </a:endParaRPr>
          </a:p>
          <a:p>
            <a:pPr marL="171450" indent="-171450" algn="l">
              <a:lnSpc>
                <a:spcPct val="100000"/>
              </a:lnSpc>
              <a:buFont typeface="Arial" panose="020B0604020202020204" pitchFamily="34" charset="0"/>
              <a:buChar char="•"/>
            </a:pPr>
            <a:endParaRPr lang="nl-NL" sz="1200" dirty="0">
              <a:solidFill>
                <a:schemeClr val="accent6">
                  <a:lumMod val="50000"/>
                </a:schemeClr>
              </a:solidFill>
              <a:ea typeface="Open Sans" panose="020B0606030504020204" pitchFamily="34" charset="0"/>
              <a:cs typeface="Open Sans" panose="020B0606030504020204" pitchFamily="34" charset="0"/>
            </a:endParaRPr>
          </a:p>
          <a:p>
            <a:pPr marL="171450" indent="-171450" algn="l">
              <a:lnSpc>
                <a:spcPct val="100000"/>
              </a:lnSpc>
              <a:buFont typeface="Arial" panose="020B0604020202020204" pitchFamily="34" charset="0"/>
              <a:buChar char="•"/>
            </a:pPr>
            <a:endParaRPr lang="nl-NL" sz="1200" dirty="0">
              <a:solidFill>
                <a:schemeClr val="accent1">
                  <a:lumMod val="50000"/>
                </a:schemeClr>
              </a:solidFill>
              <a:ea typeface="Open Sans" panose="020B0606030504020204" pitchFamily="34" charset="0"/>
              <a:cs typeface="Open Sans" panose="020B0606030504020204" pitchFamily="34" charset="0"/>
            </a:endParaRPr>
          </a:p>
          <a:p>
            <a:pPr marL="171450" indent="-171450" algn="l">
              <a:lnSpc>
                <a:spcPct val="100000"/>
              </a:lnSpc>
              <a:buFont typeface="Arial" panose="020B0604020202020204" pitchFamily="34" charset="0"/>
              <a:buChar char="•"/>
            </a:pPr>
            <a:endParaRPr lang="nl-NL" sz="1200" dirty="0">
              <a:solidFill>
                <a:schemeClr val="accent1">
                  <a:lumMod val="50000"/>
                </a:schemeClr>
              </a:solidFill>
              <a:highlight>
                <a:srgbClr val="D9ECFF"/>
              </a:highlight>
              <a:ea typeface="Open Sans" panose="020B0606030504020204" pitchFamily="34" charset="0"/>
              <a:cs typeface="Open Sans" panose="020B0606030504020204" pitchFamily="34" charset="0"/>
            </a:endParaRPr>
          </a:p>
          <a:p>
            <a:pPr marL="171450" indent="-171450" algn="l">
              <a:lnSpc>
                <a:spcPct val="100000"/>
              </a:lnSpc>
              <a:buFont typeface="Arial" panose="020B0604020202020204" pitchFamily="34" charset="0"/>
              <a:buChar char="•"/>
            </a:pPr>
            <a:endParaRPr lang="nl-NL" sz="1200" dirty="0">
              <a:solidFill>
                <a:schemeClr val="accent1">
                  <a:lumMod val="50000"/>
                </a:schemeClr>
              </a:solidFill>
              <a:highlight>
                <a:srgbClr val="D9ECFF"/>
              </a:highlight>
              <a:ea typeface="Open Sans" panose="020B0606030504020204" pitchFamily="34" charset="0"/>
              <a:cs typeface="Open Sans" panose="020B0606030504020204" pitchFamily="34" charset="0"/>
            </a:endParaRPr>
          </a:p>
          <a:p>
            <a:pPr algn="l">
              <a:lnSpc>
                <a:spcPct val="100000"/>
              </a:lnSpc>
            </a:pPr>
            <a:endParaRPr lang="nl-NL" sz="1200" dirty="0">
              <a:cs typeface="Arial" panose="020B0604020202020204" pitchFamily="34" charset="0"/>
            </a:endParaRPr>
          </a:p>
          <a:p>
            <a:pPr algn="l"/>
            <a:endParaRPr lang="nl-NL" sz="1200" dirty="0">
              <a:cs typeface="Arial" panose="020B0604020202020204" pitchFamily="34" charset="0"/>
            </a:endParaRPr>
          </a:p>
        </p:txBody>
      </p:sp>
      <p:sp>
        <p:nvSpPr>
          <p:cNvPr id="5" name="Rechthoek 4">
            <a:extLst>
              <a:ext uri="{FF2B5EF4-FFF2-40B4-BE49-F238E27FC236}">
                <a16:creationId xmlns:a16="http://schemas.microsoft.com/office/drawing/2014/main" id="{3FAD79ED-71C1-440B-AAD4-B340C24C07F2}"/>
              </a:ext>
            </a:extLst>
          </p:cNvPr>
          <p:cNvSpPr/>
          <p:nvPr/>
        </p:nvSpPr>
        <p:spPr>
          <a:xfrm>
            <a:off x="5197184" y="384394"/>
            <a:ext cx="854721" cy="369332"/>
          </a:xfrm>
          <a:prstGeom prst="rect">
            <a:avLst/>
          </a:prstGeom>
        </p:spPr>
        <p:txBody>
          <a:bodyPr wrap="none">
            <a:spAutoFit/>
          </a:bodyPr>
          <a:lstStyle/>
          <a:p>
            <a:r>
              <a:rPr lang="nl-NL" dirty="0">
                <a:solidFill>
                  <a:schemeClr val="accent1"/>
                </a:solidFill>
                <a:cs typeface="Arial" panose="020B0604020202020204" pitchFamily="34" charset="0"/>
              </a:rPr>
              <a:t>Doelen</a:t>
            </a:r>
          </a:p>
        </p:txBody>
      </p:sp>
      <p:sp>
        <p:nvSpPr>
          <p:cNvPr id="6" name="Rechthoek 5">
            <a:extLst>
              <a:ext uri="{FF2B5EF4-FFF2-40B4-BE49-F238E27FC236}">
                <a16:creationId xmlns:a16="http://schemas.microsoft.com/office/drawing/2014/main" id="{60B6BFC9-E1A5-421F-A8F6-710D3EB1924B}"/>
              </a:ext>
            </a:extLst>
          </p:cNvPr>
          <p:cNvSpPr/>
          <p:nvPr/>
        </p:nvSpPr>
        <p:spPr>
          <a:xfrm>
            <a:off x="5211932" y="2627722"/>
            <a:ext cx="1164358" cy="369332"/>
          </a:xfrm>
          <a:prstGeom prst="rect">
            <a:avLst/>
          </a:prstGeom>
        </p:spPr>
        <p:txBody>
          <a:bodyPr wrap="none">
            <a:spAutoFit/>
          </a:bodyPr>
          <a:lstStyle/>
          <a:p>
            <a:r>
              <a:rPr lang="nl-NL" dirty="0">
                <a:solidFill>
                  <a:schemeClr val="accent6">
                    <a:lumMod val="75000"/>
                  </a:schemeClr>
                </a:solidFill>
                <a:cs typeface="Arial" panose="020B0604020202020204" pitchFamily="34" charset="0"/>
              </a:rPr>
              <a:t>Behoeften</a:t>
            </a:r>
          </a:p>
        </p:txBody>
      </p:sp>
      <p:sp>
        <p:nvSpPr>
          <p:cNvPr id="7" name="Rechthoek 6">
            <a:extLst>
              <a:ext uri="{FF2B5EF4-FFF2-40B4-BE49-F238E27FC236}">
                <a16:creationId xmlns:a16="http://schemas.microsoft.com/office/drawing/2014/main" id="{5C4A477C-5D8F-4F34-85E2-BE6795AE0490}"/>
              </a:ext>
            </a:extLst>
          </p:cNvPr>
          <p:cNvSpPr/>
          <p:nvPr/>
        </p:nvSpPr>
        <p:spPr>
          <a:xfrm>
            <a:off x="8774905" y="424429"/>
            <a:ext cx="1777603" cy="369332"/>
          </a:xfrm>
          <a:prstGeom prst="rect">
            <a:avLst/>
          </a:prstGeom>
        </p:spPr>
        <p:txBody>
          <a:bodyPr wrap="none">
            <a:spAutoFit/>
          </a:bodyPr>
          <a:lstStyle/>
          <a:p>
            <a:r>
              <a:rPr lang="nl-NL" dirty="0">
                <a:solidFill>
                  <a:schemeClr val="accent6">
                    <a:lumMod val="75000"/>
                  </a:schemeClr>
                </a:solidFill>
                <a:cs typeface="Arial" panose="020B0604020202020204" pitchFamily="34" charset="0"/>
              </a:rPr>
              <a:t>Wensen (handig)</a:t>
            </a:r>
          </a:p>
        </p:txBody>
      </p:sp>
      <p:sp>
        <p:nvSpPr>
          <p:cNvPr id="8" name="Rechthoek 7">
            <a:extLst>
              <a:ext uri="{FF2B5EF4-FFF2-40B4-BE49-F238E27FC236}">
                <a16:creationId xmlns:a16="http://schemas.microsoft.com/office/drawing/2014/main" id="{1B0A6DE0-434F-4C1E-B295-432C028BF2CD}"/>
              </a:ext>
            </a:extLst>
          </p:cNvPr>
          <p:cNvSpPr/>
          <p:nvPr/>
        </p:nvSpPr>
        <p:spPr>
          <a:xfrm>
            <a:off x="8894261" y="2615102"/>
            <a:ext cx="947439" cy="369332"/>
          </a:xfrm>
          <a:prstGeom prst="rect">
            <a:avLst/>
          </a:prstGeom>
        </p:spPr>
        <p:txBody>
          <a:bodyPr wrap="none">
            <a:spAutoFit/>
          </a:bodyPr>
          <a:lstStyle/>
          <a:p>
            <a:r>
              <a:rPr lang="nl-NL" dirty="0">
                <a:solidFill>
                  <a:srgbClr val="C00000"/>
                </a:solidFill>
                <a:cs typeface="Arial" panose="020B0604020202020204" pitchFamily="34" charset="0"/>
              </a:rPr>
              <a:t>Angsten</a:t>
            </a:r>
          </a:p>
        </p:txBody>
      </p:sp>
      <p:cxnSp>
        <p:nvCxnSpPr>
          <p:cNvPr id="9" name="Rechte verbindingslijn 8">
            <a:extLst>
              <a:ext uri="{FF2B5EF4-FFF2-40B4-BE49-F238E27FC236}">
                <a16:creationId xmlns:a16="http://schemas.microsoft.com/office/drawing/2014/main" id="{1E1BABFB-C3F2-4A7B-BECE-A34F64736C0D}"/>
              </a:ext>
            </a:extLst>
          </p:cNvPr>
          <p:cNvCxnSpPr>
            <a:cxnSpLocks/>
          </p:cNvCxnSpPr>
          <p:nvPr/>
        </p:nvCxnSpPr>
        <p:spPr>
          <a:xfrm flipV="1">
            <a:off x="388375" y="4679028"/>
            <a:ext cx="11351341" cy="16114"/>
          </a:xfrm>
          <a:prstGeom prst="line">
            <a:avLst/>
          </a:prstGeom>
        </p:spPr>
        <p:style>
          <a:lnRef idx="2">
            <a:schemeClr val="accent3"/>
          </a:lnRef>
          <a:fillRef idx="0">
            <a:schemeClr val="accent3"/>
          </a:fillRef>
          <a:effectRef idx="1">
            <a:schemeClr val="accent3"/>
          </a:effectRef>
          <a:fontRef idx="minor">
            <a:schemeClr val="tx1"/>
          </a:fontRef>
        </p:style>
      </p:cxnSp>
      <p:pic>
        <p:nvPicPr>
          <p:cNvPr id="10" name="Graphic 9" descr="Roos">
            <a:extLst>
              <a:ext uri="{FF2B5EF4-FFF2-40B4-BE49-F238E27FC236}">
                <a16:creationId xmlns:a16="http://schemas.microsoft.com/office/drawing/2014/main" id="{65961AC7-9DB0-4918-A7F5-E2A7969B865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842603" y="367780"/>
            <a:ext cx="369329" cy="369329"/>
          </a:xfrm>
          <a:prstGeom prst="rect">
            <a:avLst/>
          </a:prstGeom>
        </p:spPr>
      </p:pic>
      <p:pic>
        <p:nvPicPr>
          <p:cNvPr id="11" name="Graphic 10" descr="Spinnenweb">
            <a:extLst>
              <a:ext uri="{FF2B5EF4-FFF2-40B4-BE49-F238E27FC236}">
                <a16:creationId xmlns:a16="http://schemas.microsoft.com/office/drawing/2014/main" id="{D07734AF-31F2-46F3-A411-606397D696E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477238" y="2633473"/>
            <a:ext cx="383150" cy="383150"/>
          </a:xfrm>
          <a:prstGeom prst="rect">
            <a:avLst/>
          </a:prstGeom>
        </p:spPr>
      </p:pic>
      <p:pic>
        <p:nvPicPr>
          <p:cNvPr id="12" name="Graphic 11" descr="Presenteren">
            <a:extLst>
              <a:ext uri="{FF2B5EF4-FFF2-40B4-BE49-F238E27FC236}">
                <a16:creationId xmlns:a16="http://schemas.microsoft.com/office/drawing/2014/main" id="{E50C34B1-3BC3-44FF-BD4A-146D21CB694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405574" y="392064"/>
            <a:ext cx="369331" cy="369331"/>
          </a:xfrm>
          <a:prstGeom prst="rect">
            <a:avLst/>
          </a:prstGeom>
        </p:spPr>
      </p:pic>
      <p:pic>
        <p:nvPicPr>
          <p:cNvPr id="13" name="Graphic 12" descr="Trouwringen">
            <a:extLst>
              <a:ext uri="{FF2B5EF4-FFF2-40B4-BE49-F238E27FC236}">
                <a16:creationId xmlns:a16="http://schemas.microsoft.com/office/drawing/2014/main" id="{76D22D8D-E418-4AD7-8CA0-E3B80616C66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45219" y="375410"/>
            <a:ext cx="369330" cy="369330"/>
          </a:xfrm>
          <a:prstGeom prst="rect">
            <a:avLst/>
          </a:prstGeom>
        </p:spPr>
      </p:pic>
      <p:sp>
        <p:nvSpPr>
          <p:cNvPr id="14" name="Ondertitel 2">
            <a:extLst>
              <a:ext uri="{FF2B5EF4-FFF2-40B4-BE49-F238E27FC236}">
                <a16:creationId xmlns:a16="http://schemas.microsoft.com/office/drawing/2014/main" id="{DBE1EA41-A497-4072-905D-E4D16A47258E}"/>
              </a:ext>
            </a:extLst>
          </p:cNvPr>
          <p:cNvSpPr txBox="1">
            <a:spLocks/>
          </p:cNvSpPr>
          <p:nvPr/>
        </p:nvSpPr>
        <p:spPr>
          <a:xfrm>
            <a:off x="4924346" y="3080220"/>
            <a:ext cx="3165987" cy="1533629"/>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171450" indent="-171450" algn="l">
              <a:buFont typeface="Arial" panose="020B0604020202020204" pitchFamily="34" charset="0"/>
              <a:buChar char="•"/>
            </a:pPr>
            <a:r>
              <a:rPr lang="nl-NL" sz="1200" dirty="0">
                <a:solidFill>
                  <a:schemeClr val="accent6">
                    <a:lumMod val="50000"/>
                  </a:schemeClr>
                </a:solidFill>
                <a:highlight>
                  <a:srgbClr val="CDFFCD"/>
                </a:highlight>
                <a:cs typeface="Arial" panose="020B0604020202020204" pitchFamily="34" charset="0"/>
              </a:rPr>
              <a:t>Een mooie informele locatie kunnen kiezen</a:t>
            </a:r>
          </a:p>
          <a:p>
            <a:pPr marL="171450" indent="-171450" algn="l">
              <a:buFont typeface="Arial" panose="020B0604020202020204" pitchFamily="34" charset="0"/>
              <a:buChar char="•"/>
            </a:pPr>
            <a:r>
              <a:rPr lang="nl-NL" sz="1200" dirty="0">
                <a:solidFill>
                  <a:schemeClr val="accent6">
                    <a:lumMod val="50000"/>
                  </a:schemeClr>
                </a:solidFill>
                <a:highlight>
                  <a:srgbClr val="CDFFCD"/>
                </a:highlight>
                <a:cs typeface="Arial" panose="020B0604020202020204" pitchFamily="34" charset="0"/>
              </a:rPr>
              <a:t> Meer meedenken vanuit de gemeente</a:t>
            </a:r>
          </a:p>
          <a:p>
            <a:pPr marL="171450" indent="-171450" algn="l">
              <a:buFont typeface="Arial" panose="020B0604020202020204" pitchFamily="34" charset="0"/>
              <a:buChar char="•"/>
            </a:pPr>
            <a:r>
              <a:rPr lang="nl-NL" sz="1200" dirty="0">
                <a:solidFill>
                  <a:schemeClr val="accent6">
                    <a:lumMod val="50000"/>
                  </a:schemeClr>
                </a:solidFill>
                <a:highlight>
                  <a:srgbClr val="CDFFCD"/>
                </a:highlight>
                <a:cs typeface="Arial" panose="020B0604020202020204" pitchFamily="34" charset="0"/>
              </a:rPr>
              <a:t>Meer duidelijkheid over Babs eb toespraak</a:t>
            </a:r>
          </a:p>
          <a:p>
            <a:pPr marL="171450" indent="-171450" algn="l">
              <a:buFont typeface="Arial" panose="020B0604020202020204" pitchFamily="34" charset="0"/>
              <a:buChar char="•"/>
            </a:pPr>
            <a:r>
              <a:rPr lang="nl-NL" sz="1200" dirty="0">
                <a:solidFill>
                  <a:schemeClr val="accent6">
                    <a:lumMod val="50000"/>
                  </a:schemeClr>
                </a:solidFill>
                <a:highlight>
                  <a:srgbClr val="CDFFCD"/>
                </a:highlight>
                <a:cs typeface="Arial" panose="020B0604020202020204" pitchFamily="34" charset="0"/>
              </a:rPr>
              <a:t>Telefonisch contact met de gemeente om vragen te beantwoorden</a:t>
            </a:r>
          </a:p>
          <a:p>
            <a:pPr marL="171450" indent="-171450" algn="l">
              <a:buFont typeface="Arial" panose="020B0604020202020204" pitchFamily="34" charset="0"/>
              <a:buChar char="•"/>
            </a:pPr>
            <a:endParaRPr lang="nl-NL" sz="1200" dirty="0">
              <a:cs typeface="Arial" panose="020B0604020202020204" pitchFamily="34" charset="0"/>
            </a:endParaRPr>
          </a:p>
          <a:p>
            <a:pPr algn="l"/>
            <a:endParaRPr lang="nl-NL" sz="1200" dirty="0">
              <a:cs typeface="Arial" panose="020B0604020202020204" pitchFamily="34" charset="0"/>
            </a:endParaRPr>
          </a:p>
        </p:txBody>
      </p:sp>
      <p:sp>
        <p:nvSpPr>
          <p:cNvPr id="15" name="Ondertitel 2">
            <a:extLst>
              <a:ext uri="{FF2B5EF4-FFF2-40B4-BE49-F238E27FC236}">
                <a16:creationId xmlns:a16="http://schemas.microsoft.com/office/drawing/2014/main" id="{F3D9CF62-E266-4AD5-9504-FB8A5445DFFE}"/>
              </a:ext>
            </a:extLst>
          </p:cNvPr>
          <p:cNvSpPr txBox="1">
            <a:spLocks/>
          </p:cNvSpPr>
          <p:nvPr/>
        </p:nvSpPr>
        <p:spPr>
          <a:xfrm>
            <a:off x="8430806" y="901668"/>
            <a:ext cx="3618626" cy="166818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171450" indent="-171450" algn="l">
              <a:buFont typeface="Arial" panose="020B0604020202020204" pitchFamily="34" charset="0"/>
              <a:buChar char="•"/>
            </a:pPr>
            <a:r>
              <a:rPr lang="nl-NL" sz="1200" dirty="0" err="1">
                <a:solidFill>
                  <a:schemeClr val="accent6">
                    <a:lumMod val="50000"/>
                  </a:schemeClr>
                </a:solidFill>
                <a:highlight>
                  <a:srgbClr val="CDFFCD"/>
                </a:highlight>
                <a:cs typeface="Arial" panose="020B0604020202020204" pitchFamily="34" charset="0"/>
              </a:rPr>
              <a:t>Wilen</a:t>
            </a:r>
            <a:r>
              <a:rPr lang="nl-NL" sz="1200" dirty="0">
                <a:solidFill>
                  <a:schemeClr val="accent6">
                    <a:lumMod val="50000"/>
                  </a:schemeClr>
                </a:solidFill>
                <a:highlight>
                  <a:srgbClr val="CDFFCD"/>
                </a:highlight>
                <a:cs typeface="Arial" panose="020B0604020202020204" pitchFamily="34" charset="0"/>
              </a:rPr>
              <a:t> een filmpje van een Babs zien om te zien/horen hoe die </a:t>
            </a:r>
            <a:r>
              <a:rPr lang="nl-NL" sz="1200" dirty="0" err="1">
                <a:solidFill>
                  <a:schemeClr val="accent6">
                    <a:lumMod val="50000"/>
                  </a:schemeClr>
                </a:solidFill>
                <a:highlight>
                  <a:srgbClr val="CDFFCD"/>
                </a:highlight>
                <a:cs typeface="Arial" panose="020B0604020202020204" pitchFamily="34" charset="0"/>
              </a:rPr>
              <a:t>babs</a:t>
            </a:r>
            <a:r>
              <a:rPr lang="nl-NL" sz="1200" dirty="0">
                <a:solidFill>
                  <a:schemeClr val="accent6">
                    <a:lumMod val="50000"/>
                  </a:schemeClr>
                </a:solidFill>
                <a:highlight>
                  <a:srgbClr val="CDFFCD"/>
                </a:highlight>
                <a:cs typeface="Arial" panose="020B0604020202020204" pitchFamily="34" charset="0"/>
              </a:rPr>
              <a:t> is</a:t>
            </a:r>
          </a:p>
          <a:p>
            <a:pPr marL="171450" indent="-171450" algn="l">
              <a:buFont typeface="Arial" panose="020B0604020202020204" pitchFamily="34" charset="0"/>
              <a:buChar char="•"/>
            </a:pPr>
            <a:r>
              <a:rPr lang="nl-NL" sz="1200" dirty="0">
                <a:solidFill>
                  <a:schemeClr val="accent6">
                    <a:lumMod val="50000"/>
                  </a:schemeClr>
                </a:solidFill>
                <a:cs typeface="Arial" panose="020B0604020202020204" pitchFamily="34" charset="0"/>
              </a:rPr>
              <a:t>Melding doen mag iets feestelijker</a:t>
            </a:r>
          </a:p>
          <a:p>
            <a:pPr marL="171450" indent="-171450" algn="l">
              <a:buFont typeface="Arial" panose="020B0604020202020204" pitchFamily="34" charset="0"/>
              <a:buChar char="•"/>
            </a:pPr>
            <a:r>
              <a:rPr lang="nl-NL" sz="1200" dirty="0">
                <a:solidFill>
                  <a:schemeClr val="accent6">
                    <a:lumMod val="50000"/>
                  </a:schemeClr>
                </a:solidFill>
                <a:cs typeface="Arial" panose="020B0604020202020204" pitchFamily="34" charset="0"/>
              </a:rPr>
              <a:t>Melding doen in aparte kamer</a:t>
            </a:r>
          </a:p>
          <a:p>
            <a:pPr marL="171450" indent="-171450" algn="l">
              <a:buFont typeface="Arial" panose="020B0604020202020204" pitchFamily="34" charset="0"/>
              <a:buChar char="•"/>
            </a:pPr>
            <a:r>
              <a:rPr lang="nl-NL" sz="1200" dirty="0">
                <a:solidFill>
                  <a:schemeClr val="accent6">
                    <a:lumMod val="50000"/>
                  </a:schemeClr>
                </a:solidFill>
                <a:cs typeface="Arial" panose="020B0604020202020204" pitchFamily="34" charset="0"/>
              </a:rPr>
              <a:t>Locatie bereikbaar voor rolstoel</a:t>
            </a:r>
          </a:p>
          <a:p>
            <a:pPr marL="171450" indent="-171450" algn="l">
              <a:buFont typeface="Arial" panose="020B0604020202020204" pitchFamily="34" charset="0"/>
              <a:buChar char="•"/>
            </a:pPr>
            <a:endParaRPr lang="nl-NL" sz="1500" dirty="0">
              <a:cs typeface="Arial" panose="020B0604020202020204" pitchFamily="34" charset="0"/>
            </a:endParaRPr>
          </a:p>
          <a:p>
            <a:pPr marL="171450" indent="-171450" algn="l">
              <a:buFont typeface="Arial" panose="020B0604020202020204" pitchFamily="34" charset="0"/>
              <a:buChar char="•"/>
            </a:pPr>
            <a:endParaRPr lang="nl-NL" sz="1200" dirty="0">
              <a:solidFill>
                <a:schemeClr val="accent6">
                  <a:lumMod val="50000"/>
                </a:schemeClr>
              </a:solidFill>
              <a:cs typeface="Arial" panose="020B0604020202020204" pitchFamily="34" charset="0"/>
            </a:endParaRPr>
          </a:p>
        </p:txBody>
      </p:sp>
      <p:sp>
        <p:nvSpPr>
          <p:cNvPr id="16" name="Ondertitel 2">
            <a:extLst>
              <a:ext uri="{FF2B5EF4-FFF2-40B4-BE49-F238E27FC236}">
                <a16:creationId xmlns:a16="http://schemas.microsoft.com/office/drawing/2014/main" id="{182EF92E-5BFA-4DF3-8B24-782E07553137}"/>
              </a:ext>
            </a:extLst>
          </p:cNvPr>
          <p:cNvSpPr txBox="1">
            <a:spLocks/>
          </p:cNvSpPr>
          <p:nvPr/>
        </p:nvSpPr>
        <p:spPr>
          <a:xfrm>
            <a:off x="8497443" y="3080244"/>
            <a:ext cx="3165987" cy="152504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171450" indent="-171450" algn="l">
              <a:buFont typeface="Arial" panose="020B0604020202020204" pitchFamily="34" charset="0"/>
              <a:buChar char="•"/>
            </a:pPr>
            <a:r>
              <a:rPr lang="nl-NL" sz="1200" dirty="0">
                <a:solidFill>
                  <a:schemeClr val="accent2">
                    <a:lumMod val="50000"/>
                  </a:schemeClr>
                </a:solidFill>
                <a:highlight>
                  <a:srgbClr val="FFD5D5"/>
                </a:highlight>
                <a:cs typeface="Arial" panose="020B0604020202020204" pitchFamily="34" charset="0"/>
              </a:rPr>
              <a:t>De </a:t>
            </a:r>
            <a:r>
              <a:rPr lang="nl-NL" sz="1200" dirty="0" err="1">
                <a:solidFill>
                  <a:schemeClr val="accent2">
                    <a:lumMod val="50000"/>
                  </a:schemeClr>
                </a:solidFill>
                <a:highlight>
                  <a:srgbClr val="FFD5D5"/>
                </a:highlight>
                <a:cs typeface="Arial" panose="020B0604020202020204" pitchFamily="34" charset="0"/>
              </a:rPr>
              <a:t>babs</a:t>
            </a:r>
            <a:r>
              <a:rPr lang="nl-NL" sz="1200" dirty="0">
                <a:solidFill>
                  <a:schemeClr val="accent2">
                    <a:lumMod val="50000"/>
                  </a:schemeClr>
                </a:solidFill>
                <a:highlight>
                  <a:srgbClr val="FFD5D5"/>
                </a:highlight>
                <a:cs typeface="Arial" panose="020B0604020202020204" pitchFamily="34" charset="0"/>
              </a:rPr>
              <a:t> kan niet</a:t>
            </a:r>
          </a:p>
          <a:p>
            <a:pPr marL="171450" indent="-171450" algn="l">
              <a:buFont typeface="Arial" panose="020B0604020202020204" pitchFamily="34" charset="0"/>
              <a:buChar char="•"/>
            </a:pPr>
            <a:r>
              <a:rPr lang="nl-NL" sz="1200" dirty="0">
                <a:solidFill>
                  <a:schemeClr val="accent2">
                    <a:lumMod val="50000"/>
                  </a:schemeClr>
                </a:solidFill>
                <a:highlight>
                  <a:srgbClr val="FFD5D5"/>
                </a:highlight>
                <a:cs typeface="Arial" panose="020B0604020202020204" pitchFamily="34" charset="0"/>
              </a:rPr>
              <a:t>Rare verassingen</a:t>
            </a:r>
          </a:p>
          <a:p>
            <a:pPr marL="171450" indent="-171450" algn="l">
              <a:buFont typeface="Arial" panose="020B0604020202020204" pitchFamily="34" charset="0"/>
              <a:buChar char="•"/>
            </a:pPr>
            <a:endParaRPr lang="nl-NL" sz="1200" dirty="0">
              <a:solidFill>
                <a:schemeClr val="accent2">
                  <a:lumMod val="50000"/>
                </a:schemeClr>
              </a:solidFill>
              <a:highlight>
                <a:srgbClr val="FFD5D5"/>
              </a:highlight>
              <a:cs typeface="Arial" panose="020B0604020202020204" pitchFamily="34" charset="0"/>
            </a:endParaRPr>
          </a:p>
          <a:p>
            <a:pPr marL="171450" indent="-171450" algn="l">
              <a:buFont typeface="Arial" panose="020B0604020202020204" pitchFamily="34" charset="0"/>
              <a:buChar char="•"/>
            </a:pPr>
            <a:endParaRPr lang="nl-NL" sz="1200" dirty="0">
              <a:solidFill>
                <a:schemeClr val="accent2">
                  <a:lumMod val="50000"/>
                </a:schemeClr>
              </a:solidFill>
              <a:highlight>
                <a:srgbClr val="FFD5D5"/>
              </a:highlight>
              <a:cs typeface="Arial" panose="020B0604020202020204" pitchFamily="34" charset="0"/>
            </a:endParaRPr>
          </a:p>
          <a:p>
            <a:pPr marL="171450" indent="-171450" algn="l">
              <a:buFont typeface="Arial" panose="020B0604020202020204" pitchFamily="34" charset="0"/>
              <a:buChar char="•"/>
            </a:pPr>
            <a:endParaRPr lang="nl-NL" sz="1200" dirty="0">
              <a:cs typeface="Arial" panose="020B0604020202020204" pitchFamily="34" charset="0"/>
            </a:endParaRPr>
          </a:p>
        </p:txBody>
      </p:sp>
      <p:pic>
        <p:nvPicPr>
          <p:cNvPr id="17" name="Graphic 16" descr="Laptop">
            <a:extLst>
              <a:ext uri="{FF2B5EF4-FFF2-40B4-BE49-F238E27FC236}">
                <a16:creationId xmlns:a16="http://schemas.microsoft.com/office/drawing/2014/main" id="{412BAE94-9BCB-4830-A161-98571EFB22B9}"/>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0432715" y="5491449"/>
            <a:ext cx="914400" cy="914400"/>
          </a:xfrm>
          <a:prstGeom prst="rect">
            <a:avLst/>
          </a:prstGeom>
        </p:spPr>
      </p:pic>
      <p:pic>
        <p:nvPicPr>
          <p:cNvPr id="18" name="Graphic 17" descr="Smartphone">
            <a:extLst>
              <a:ext uri="{FF2B5EF4-FFF2-40B4-BE49-F238E27FC236}">
                <a16:creationId xmlns:a16="http://schemas.microsoft.com/office/drawing/2014/main" id="{08F6C7AF-FAF3-4ACA-97FC-CC226FFF0471}"/>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8668813" y="5660360"/>
            <a:ext cx="472917" cy="472917"/>
          </a:xfrm>
          <a:prstGeom prst="rect">
            <a:avLst/>
          </a:prstGeom>
        </p:spPr>
      </p:pic>
      <p:sp>
        <p:nvSpPr>
          <p:cNvPr id="21" name="Ondertitel 2">
            <a:extLst>
              <a:ext uri="{FF2B5EF4-FFF2-40B4-BE49-F238E27FC236}">
                <a16:creationId xmlns:a16="http://schemas.microsoft.com/office/drawing/2014/main" id="{F4DF2274-1ABE-4FAA-BBD9-C2D4B4FB1A17}"/>
              </a:ext>
            </a:extLst>
          </p:cNvPr>
          <p:cNvSpPr txBox="1">
            <a:spLocks/>
          </p:cNvSpPr>
          <p:nvPr/>
        </p:nvSpPr>
        <p:spPr>
          <a:xfrm>
            <a:off x="4024904" y="6328051"/>
            <a:ext cx="3338538" cy="47291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50000"/>
              </a:lnSpc>
            </a:pPr>
            <a:r>
              <a:rPr lang="nl-NL" sz="1600" b="1" dirty="0">
                <a:latin typeface="Arial" panose="020B0604020202020204" pitchFamily="34" charset="0"/>
                <a:cs typeface="Arial" panose="020B0604020202020204" pitchFamily="34" charset="0"/>
              </a:rPr>
              <a:t>Jose</a:t>
            </a:r>
          </a:p>
        </p:txBody>
      </p:sp>
      <p:sp>
        <p:nvSpPr>
          <p:cNvPr id="22" name="Ondertitel 2">
            <a:extLst>
              <a:ext uri="{FF2B5EF4-FFF2-40B4-BE49-F238E27FC236}">
                <a16:creationId xmlns:a16="http://schemas.microsoft.com/office/drawing/2014/main" id="{7F121589-E701-42EC-B6E0-07C27E369936}"/>
              </a:ext>
            </a:extLst>
          </p:cNvPr>
          <p:cNvSpPr txBox="1">
            <a:spLocks/>
          </p:cNvSpPr>
          <p:nvPr/>
        </p:nvSpPr>
        <p:spPr>
          <a:xfrm>
            <a:off x="603038" y="6328051"/>
            <a:ext cx="3338539" cy="55975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50000"/>
              </a:lnSpc>
            </a:pPr>
            <a:r>
              <a:rPr lang="nl-NL" sz="1600" b="1" dirty="0" err="1">
                <a:latin typeface="Arial" panose="020B0604020202020204" pitchFamily="34" charset="0"/>
                <a:cs typeface="Arial" panose="020B0604020202020204" pitchFamily="34" charset="0"/>
              </a:rPr>
              <a:t>Rene</a:t>
            </a:r>
            <a:endParaRPr lang="nl-NL" sz="1100" b="1" dirty="0">
              <a:latin typeface="Arial" panose="020B0604020202020204" pitchFamily="34" charset="0"/>
              <a:cs typeface="Arial" panose="020B0604020202020204" pitchFamily="34" charset="0"/>
            </a:endParaRPr>
          </a:p>
        </p:txBody>
      </p:sp>
      <p:sp>
        <p:nvSpPr>
          <p:cNvPr id="23" name="Ondertitel 2">
            <a:extLst>
              <a:ext uri="{FF2B5EF4-FFF2-40B4-BE49-F238E27FC236}">
                <a16:creationId xmlns:a16="http://schemas.microsoft.com/office/drawing/2014/main" id="{8F665C38-F29A-4761-AED5-F331C5F3BDD1}"/>
              </a:ext>
            </a:extLst>
          </p:cNvPr>
          <p:cNvSpPr txBox="1">
            <a:spLocks/>
          </p:cNvSpPr>
          <p:nvPr/>
        </p:nvSpPr>
        <p:spPr>
          <a:xfrm>
            <a:off x="2107588" y="4941133"/>
            <a:ext cx="1833989" cy="184287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00000"/>
              </a:lnSpc>
            </a:pPr>
            <a:r>
              <a:rPr lang="nl-NL" sz="1400" dirty="0">
                <a:cs typeface="Arial" panose="020B0604020202020204" pitchFamily="34" charset="0"/>
              </a:rPr>
              <a:t>Directeur</a:t>
            </a:r>
          </a:p>
          <a:p>
            <a:pPr algn="l">
              <a:lnSpc>
                <a:spcPct val="100000"/>
              </a:lnSpc>
            </a:pPr>
            <a:r>
              <a:rPr lang="nl-NL" sz="1400" dirty="0">
                <a:cs typeface="Arial" panose="020B0604020202020204" pitchFamily="34" charset="0"/>
              </a:rPr>
              <a:t>Kleine gemeente</a:t>
            </a:r>
          </a:p>
          <a:p>
            <a:pPr algn="l">
              <a:lnSpc>
                <a:spcPct val="100000"/>
              </a:lnSpc>
            </a:pPr>
            <a:r>
              <a:rPr lang="nl-NL" sz="1400" dirty="0">
                <a:cs typeface="Arial" panose="020B0604020202020204" pitchFamily="34" charset="0"/>
              </a:rPr>
              <a:t>65</a:t>
            </a:r>
          </a:p>
        </p:txBody>
      </p:sp>
      <p:sp>
        <p:nvSpPr>
          <p:cNvPr id="24" name="Ondertitel 2">
            <a:extLst>
              <a:ext uri="{FF2B5EF4-FFF2-40B4-BE49-F238E27FC236}">
                <a16:creationId xmlns:a16="http://schemas.microsoft.com/office/drawing/2014/main" id="{8EB7F472-6113-46BB-A3DD-D994D90DF176}"/>
              </a:ext>
            </a:extLst>
          </p:cNvPr>
          <p:cNvSpPr txBox="1">
            <a:spLocks/>
          </p:cNvSpPr>
          <p:nvPr/>
        </p:nvSpPr>
        <p:spPr>
          <a:xfrm>
            <a:off x="5649039" y="4941133"/>
            <a:ext cx="1964251" cy="191714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00000"/>
              </a:lnSpc>
            </a:pPr>
            <a:r>
              <a:rPr lang="nl-NL" sz="1400" dirty="0">
                <a:cs typeface="Arial" panose="020B0604020202020204" pitchFamily="34" charset="0"/>
              </a:rPr>
              <a:t>Mantelzorger</a:t>
            </a:r>
          </a:p>
          <a:p>
            <a:pPr algn="l">
              <a:lnSpc>
                <a:spcPct val="100000"/>
              </a:lnSpc>
            </a:pPr>
            <a:r>
              <a:rPr lang="nl-NL" sz="1400" dirty="0">
                <a:cs typeface="Arial" panose="020B0604020202020204" pitchFamily="34" charset="0"/>
              </a:rPr>
              <a:t>Kleine gemeente</a:t>
            </a:r>
          </a:p>
          <a:p>
            <a:pPr algn="l">
              <a:lnSpc>
                <a:spcPct val="100000"/>
              </a:lnSpc>
            </a:pPr>
            <a:r>
              <a:rPr lang="nl-NL" sz="1400" dirty="0">
                <a:cs typeface="Arial" panose="020B0604020202020204" pitchFamily="34" charset="0"/>
              </a:rPr>
              <a:t>58</a:t>
            </a:r>
          </a:p>
        </p:txBody>
      </p:sp>
      <p:sp>
        <p:nvSpPr>
          <p:cNvPr id="25" name="Rechthoek 24">
            <a:extLst>
              <a:ext uri="{FF2B5EF4-FFF2-40B4-BE49-F238E27FC236}">
                <a16:creationId xmlns:a16="http://schemas.microsoft.com/office/drawing/2014/main" id="{0D90A261-2B82-4CD0-85C7-2C624C535CD9}"/>
              </a:ext>
            </a:extLst>
          </p:cNvPr>
          <p:cNvSpPr/>
          <p:nvPr/>
        </p:nvSpPr>
        <p:spPr>
          <a:xfrm>
            <a:off x="8668813" y="4950468"/>
            <a:ext cx="2706895" cy="369332"/>
          </a:xfrm>
          <a:prstGeom prst="rect">
            <a:avLst/>
          </a:prstGeom>
        </p:spPr>
        <p:txBody>
          <a:bodyPr wrap="none">
            <a:spAutoFit/>
          </a:bodyPr>
          <a:lstStyle/>
          <a:p>
            <a:r>
              <a:rPr lang="nl-NL" dirty="0">
                <a:cs typeface="Arial" panose="020B0604020202020204" pitchFamily="34" charset="0"/>
              </a:rPr>
              <a:t>“Er is weer tijd </a:t>
            </a:r>
            <a:r>
              <a:rPr lang="nl-NL" dirty="0" err="1">
                <a:cs typeface="Arial" panose="020B0604020202020204" pitchFamily="34" charset="0"/>
              </a:rPr>
              <a:t>voorelkaar</a:t>
            </a:r>
            <a:r>
              <a:rPr lang="nl-NL" dirty="0">
                <a:cs typeface="Arial" panose="020B0604020202020204" pitchFamily="34" charset="0"/>
              </a:rPr>
              <a:t>”</a:t>
            </a:r>
          </a:p>
        </p:txBody>
      </p:sp>
      <p:sp>
        <p:nvSpPr>
          <p:cNvPr id="26" name="Rechthoek 25">
            <a:extLst>
              <a:ext uri="{FF2B5EF4-FFF2-40B4-BE49-F238E27FC236}">
                <a16:creationId xmlns:a16="http://schemas.microsoft.com/office/drawing/2014/main" id="{24201246-3536-4356-9A8B-4B9819D87E89}"/>
              </a:ext>
            </a:extLst>
          </p:cNvPr>
          <p:cNvSpPr/>
          <p:nvPr/>
        </p:nvSpPr>
        <p:spPr>
          <a:xfrm>
            <a:off x="8375073" y="6283807"/>
            <a:ext cx="1000274" cy="276999"/>
          </a:xfrm>
          <a:prstGeom prst="rect">
            <a:avLst/>
          </a:prstGeom>
        </p:spPr>
        <p:txBody>
          <a:bodyPr wrap="none">
            <a:spAutoFit/>
          </a:bodyPr>
          <a:lstStyle/>
          <a:p>
            <a:r>
              <a:rPr lang="nl-NL" sz="1200" dirty="0">
                <a:cs typeface="Arial" panose="020B0604020202020204" pitchFamily="34" charset="0"/>
              </a:rPr>
              <a:t>#1 Uitzoeken</a:t>
            </a:r>
            <a:endParaRPr lang="nl-NL" sz="1200" dirty="0"/>
          </a:p>
        </p:txBody>
      </p:sp>
      <p:sp>
        <p:nvSpPr>
          <p:cNvPr id="27" name="Rechthoek 26">
            <a:extLst>
              <a:ext uri="{FF2B5EF4-FFF2-40B4-BE49-F238E27FC236}">
                <a16:creationId xmlns:a16="http://schemas.microsoft.com/office/drawing/2014/main" id="{6E9E9E6B-2969-492B-A64D-C82422D52483}"/>
              </a:ext>
            </a:extLst>
          </p:cNvPr>
          <p:cNvSpPr/>
          <p:nvPr/>
        </p:nvSpPr>
        <p:spPr>
          <a:xfrm>
            <a:off x="10400995" y="6313665"/>
            <a:ext cx="923651" cy="276999"/>
          </a:xfrm>
          <a:prstGeom prst="rect">
            <a:avLst/>
          </a:prstGeom>
        </p:spPr>
        <p:txBody>
          <a:bodyPr wrap="none">
            <a:spAutoFit/>
          </a:bodyPr>
          <a:lstStyle/>
          <a:p>
            <a:r>
              <a:rPr lang="nl-NL" sz="1200" dirty="0">
                <a:cs typeface="Arial" panose="020B0604020202020204" pitchFamily="34" charset="0"/>
              </a:rPr>
              <a:t>#2 Indienen</a:t>
            </a:r>
            <a:endParaRPr lang="nl-NL" sz="1200" dirty="0"/>
          </a:p>
        </p:txBody>
      </p:sp>
      <p:pic>
        <p:nvPicPr>
          <p:cNvPr id="28" name="Graphic 27" descr="Diamand">
            <a:extLst>
              <a:ext uri="{FF2B5EF4-FFF2-40B4-BE49-F238E27FC236}">
                <a16:creationId xmlns:a16="http://schemas.microsoft.com/office/drawing/2014/main" id="{DD3E09E6-FC7E-4F28-9055-FCD29588587F}"/>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rot="20424579">
            <a:off x="4939094" y="2672356"/>
            <a:ext cx="321312" cy="321312"/>
          </a:xfrm>
          <a:prstGeom prst="rect">
            <a:avLst/>
          </a:prstGeom>
        </p:spPr>
      </p:pic>
      <p:pic>
        <p:nvPicPr>
          <p:cNvPr id="30" name="Afbeelding 29" descr="Afbeelding met persoon, vrouw, binnen&#10;&#10;Automatisch gegenereerde beschrijving">
            <a:extLst>
              <a:ext uri="{FF2B5EF4-FFF2-40B4-BE49-F238E27FC236}">
                <a16:creationId xmlns:a16="http://schemas.microsoft.com/office/drawing/2014/main" id="{BD1D3688-B2A2-4A82-B235-FD7A849EA164}"/>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4070742" y="4984350"/>
            <a:ext cx="1305386" cy="1305386"/>
          </a:xfrm>
          <a:prstGeom prst="rect">
            <a:avLst/>
          </a:prstGeom>
        </p:spPr>
      </p:pic>
      <p:pic>
        <p:nvPicPr>
          <p:cNvPr id="32" name="Afbeelding 31" descr="Afbeelding met man, persoon, bril, dragen&#10;&#10;Automatisch gegenereerde beschrijving">
            <a:extLst>
              <a:ext uri="{FF2B5EF4-FFF2-40B4-BE49-F238E27FC236}">
                <a16:creationId xmlns:a16="http://schemas.microsoft.com/office/drawing/2014/main" id="{E1D653A3-3444-44FE-B2F4-0A375F415090}"/>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606877" y="5008784"/>
            <a:ext cx="1303151" cy="1303151"/>
          </a:xfrm>
          <a:prstGeom prst="rect">
            <a:avLst/>
          </a:prstGeom>
        </p:spPr>
      </p:pic>
    </p:spTree>
    <p:extLst>
      <p:ext uri="{BB962C8B-B14F-4D97-AF65-F5344CB8AC3E}">
        <p14:creationId xmlns:p14="http://schemas.microsoft.com/office/powerpoint/2010/main" val="5554904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98541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404815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604336260"/>
      </p:ext>
    </p:extLst>
  </p:cSld>
  <p:clrMapOvr>
    <a:masterClrMapping/>
  </p:clrMapOvr>
</p:sld>
</file>

<file path=ppt/theme/theme1.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11337</TotalTime>
  <Words>950</Words>
  <Application>Microsoft Office PowerPoint</Application>
  <PresentationFormat>Breedbeeld</PresentationFormat>
  <Paragraphs>151</Paragraphs>
  <Slides>7</Slides>
  <Notes>0</Notes>
  <HiddenSlides>0</HiddenSlides>
  <MMClips>0</MMClips>
  <ScaleCrop>false</ScaleCrop>
  <HeadingPairs>
    <vt:vector size="6" baseType="variant">
      <vt:variant>
        <vt:lpstr>Gebruikte lettertypen</vt:lpstr>
      </vt:variant>
      <vt:variant>
        <vt:i4>2</vt:i4>
      </vt:variant>
      <vt:variant>
        <vt:lpstr>Thema</vt:lpstr>
      </vt:variant>
      <vt:variant>
        <vt:i4>1</vt:i4>
      </vt:variant>
      <vt:variant>
        <vt:lpstr>Diatitels</vt:lpstr>
      </vt:variant>
      <vt:variant>
        <vt:i4>7</vt:i4>
      </vt:variant>
    </vt:vector>
  </HeadingPairs>
  <TitlesOfParts>
    <vt:vector size="10" baseType="lpstr">
      <vt:lpstr>Arial</vt:lpstr>
      <vt:lpstr>Calibri</vt:lpstr>
      <vt:lpstr>Kantoorthema</vt:lpstr>
      <vt:lpstr>PowerPoint-presentatie</vt:lpstr>
      <vt:lpstr>PowerPoint-presentatie</vt:lpstr>
      <vt:lpstr>PowerPoint-presentatie</vt:lpstr>
      <vt:lpstr>PowerPoint-presentatie</vt:lpstr>
      <vt:lpstr>PowerPoint-presentatie</vt:lpstr>
      <vt:lpstr>PowerPoint-presentatie</vt:lpstr>
      <vt:lpstr>PowerPoint-presentatie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PowerPoint-presentatie</dc:title>
  <dc:creator>Rene Olling</dc:creator>
  <cp:lastModifiedBy>Rene Olling</cp:lastModifiedBy>
  <cp:revision>70</cp:revision>
  <dcterms:created xsi:type="dcterms:W3CDTF">2019-11-13T13:41:15Z</dcterms:created>
  <dcterms:modified xsi:type="dcterms:W3CDTF">2019-11-22T13:38:45Z</dcterms:modified>
</cp:coreProperties>
</file>